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theme/themeOverride1.xml" ContentType="application/vnd.openxmlformats-officedocument.themeOverr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14"/>
  </p:notesMasterIdLst>
  <p:handoutMasterIdLst>
    <p:handoutMasterId r:id="rId15"/>
  </p:handoutMasterIdLst>
  <p:sldIdLst>
    <p:sldId id="342" r:id="rId5"/>
    <p:sldId id="351" r:id="rId6"/>
    <p:sldId id="354" r:id="rId7"/>
    <p:sldId id="358" r:id="rId8"/>
    <p:sldId id="352" r:id="rId9"/>
    <p:sldId id="349" r:id="rId10"/>
    <p:sldId id="355" r:id="rId11"/>
    <p:sldId id="356" r:id="rId12"/>
    <p:sldId id="357" r:id="rId13"/>
  </p:sldIdLst>
  <p:sldSz cx="12192000" cy="6858000"/>
  <p:notesSz cx="6858000" cy="9144000"/>
  <p:defaultTextStyle>
    <a:defPPr rtl="0">
      <a:defRPr lang="en-GB"/>
    </a:defPPr>
    <a:lvl1pPr marL="0" algn="l" defTabSz="914400" rtl="0" eaLnBrk="1" latinLnBrk="0" hangingPunct="1">
      <a:defRPr lang="en-GB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lang="en-GB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lang="en-GB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lang="en-GB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lang="en-GB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lang="en-GB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lang="en-GB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lang="en-GB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lang="en-GB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05202E"/>
    <a:srgbClr val="05152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B643E45-2D65-470C-9CC5-83F22F63BFB9}" v="1" dt="2023-11-27T00:57:00.472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EB344D84-9AFB-497E-A393-DC336BA19D2E}" styleName="Medium Style 3 - Accent 3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EB9631B5-78F2-41C9-869B-9F39066F8104}" styleName="Medium Style 3 - 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4C1A8A3-306A-4EB7-A6B1-4F7E0EB9C5D6}" styleName="Medium Style 3 - Accent 5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2A488322-F2BA-4B5B-9748-0D474271808F}" styleName="Medium Style 3 - 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5646"/>
  </p:normalViewPr>
  <p:slideViewPr>
    <p:cSldViewPr snapToGrid="0" snapToObjects="1" showGuides="1">
      <p:cViewPr>
        <p:scale>
          <a:sx n="200" d="100"/>
          <a:sy n="200" d="100"/>
        </p:scale>
        <p:origin x="2112" y="1536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95" d="100"/>
          <a:sy n="95" d="100"/>
        </p:scale>
        <p:origin x="3660" y="9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heme" Target="theme/theme1.xml"/><Relationship Id="rId3" Type="http://schemas.openxmlformats.org/officeDocument/2006/relationships/customXml" Target="../customXml/item3.xml"/><Relationship Id="rId21" Type="http://schemas.microsoft.com/office/2015/10/relationships/revisionInfo" Target="revisionInfo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presProps" Target="presProps.xml"/><Relationship Id="rId20" Type="http://schemas.microsoft.com/office/2016/11/relationships/changesInfo" Target="changesInfos/changesInfo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6.xml"/><Relationship Id="rId19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notesMaster" Target="notesMasters/notesMaster1.xml"/><Relationship Id="rId22" Type="http://schemas.microsoft.com/office/2018/10/relationships/authors" Target="author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Kristian Ravndal" userId="9275e59b205dffd7" providerId="LiveId" clId="{4B643E45-2D65-470C-9CC5-83F22F63BFB9}"/>
    <pc:docChg chg="custSel addSld modSld">
      <pc:chgData name="Kristian Ravndal" userId="9275e59b205dffd7" providerId="LiveId" clId="{4B643E45-2D65-470C-9CC5-83F22F63BFB9}" dt="2023-11-27T02:03:08.360" v="557" actId="6549"/>
      <pc:docMkLst>
        <pc:docMk/>
      </pc:docMkLst>
      <pc:sldChg chg="modSp mod">
        <pc:chgData name="Kristian Ravndal" userId="9275e59b205dffd7" providerId="LiveId" clId="{4B643E45-2D65-470C-9CC5-83F22F63BFB9}" dt="2023-11-27T01:59:54.545" v="463" actId="108"/>
        <pc:sldMkLst>
          <pc:docMk/>
          <pc:sldMk cId="1250634373" sldId="349"/>
        </pc:sldMkLst>
        <pc:spChg chg="mod">
          <ac:chgData name="Kristian Ravndal" userId="9275e59b205dffd7" providerId="LiveId" clId="{4B643E45-2D65-470C-9CC5-83F22F63BFB9}" dt="2023-11-27T01:59:54.545" v="463" actId="108"/>
          <ac:spMkLst>
            <pc:docMk/>
            <pc:sldMk cId="1250634373" sldId="349"/>
            <ac:spMk id="10" creationId="{3DE9D673-7BF2-01CB-1E4A-4D047DB8D364}"/>
          </ac:spMkLst>
        </pc:spChg>
      </pc:sldChg>
      <pc:sldChg chg="modSp mod">
        <pc:chgData name="Kristian Ravndal" userId="9275e59b205dffd7" providerId="LiveId" clId="{4B643E45-2D65-470C-9CC5-83F22F63BFB9}" dt="2023-11-27T01:53:45.439" v="299" actId="6549"/>
        <pc:sldMkLst>
          <pc:docMk/>
          <pc:sldMk cId="2249031310" sldId="351"/>
        </pc:sldMkLst>
        <pc:spChg chg="mod">
          <ac:chgData name="Kristian Ravndal" userId="9275e59b205dffd7" providerId="LiveId" clId="{4B643E45-2D65-470C-9CC5-83F22F63BFB9}" dt="2023-11-27T01:53:45.439" v="299" actId="6549"/>
          <ac:spMkLst>
            <pc:docMk/>
            <pc:sldMk cId="2249031310" sldId="351"/>
            <ac:spMk id="4" creationId="{5AC76B71-3E57-E2F3-291A-39B418022AD7}"/>
          </ac:spMkLst>
        </pc:spChg>
      </pc:sldChg>
      <pc:sldChg chg="modSp setBg">
        <pc:chgData name="Kristian Ravndal" userId="9275e59b205dffd7" providerId="LiveId" clId="{4B643E45-2D65-470C-9CC5-83F22F63BFB9}" dt="2023-11-27T00:57:00.472" v="133"/>
        <pc:sldMkLst>
          <pc:docMk/>
          <pc:sldMk cId="3984182267" sldId="352"/>
        </pc:sldMkLst>
        <pc:spChg chg="mod">
          <ac:chgData name="Kristian Ravndal" userId="9275e59b205dffd7" providerId="LiveId" clId="{4B643E45-2D65-470C-9CC5-83F22F63BFB9}" dt="2023-11-27T00:57:00.472" v="133"/>
          <ac:spMkLst>
            <pc:docMk/>
            <pc:sldMk cId="3984182267" sldId="352"/>
            <ac:spMk id="2" creationId="{E7D2945C-94BA-AC11-295D-E4CACAC7E5FA}"/>
          </ac:spMkLst>
        </pc:spChg>
        <pc:spChg chg="mod">
          <ac:chgData name="Kristian Ravndal" userId="9275e59b205dffd7" providerId="LiveId" clId="{4B643E45-2D65-470C-9CC5-83F22F63BFB9}" dt="2023-11-27T00:57:00.472" v="133"/>
          <ac:spMkLst>
            <pc:docMk/>
            <pc:sldMk cId="3984182267" sldId="352"/>
            <ac:spMk id="4" creationId="{F7A615C6-5B0E-9C55-4354-0FE24FAB35EE}"/>
          </ac:spMkLst>
        </pc:spChg>
        <pc:spChg chg="mod">
          <ac:chgData name="Kristian Ravndal" userId="9275e59b205dffd7" providerId="LiveId" clId="{4B643E45-2D65-470C-9CC5-83F22F63BFB9}" dt="2023-11-27T00:57:00.472" v="133"/>
          <ac:spMkLst>
            <pc:docMk/>
            <pc:sldMk cId="3984182267" sldId="352"/>
            <ac:spMk id="10" creationId="{DD2A3633-9718-8A40-B15C-581BB873165D}"/>
          </ac:spMkLst>
        </pc:spChg>
        <pc:spChg chg="mod">
          <ac:chgData name="Kristian Ravndal" userId="9275e59b205dffd7" providerId="LiveId" clId="{4B643E45-2D65-470C-9CC5-83F22F63BFB9}" dt="2023-11-27T00:57:00.472" v="133"/>
          <ac:spMkLst>
            <pc:docMk/>
            <pc:sldMk cId="3984182267" sldId="352"/>
            <ac:spMk id="11" creationId="{8F648E53-A674-2192-7737-52A353F09A1B}"/>
          </ac:spMkLst>
        </pc:spChg>
        <pc:spChg chg="mod">
          <ac:chgData name="Kristian Ravndal" userId="9275e59b205dffd7" providerId="LiveId" clId="{4B643E45-2D65-470C-9CC5-83F22F63BFB9}" dt="2023-11-27T00:57:00.472" v="133"/>
          <ac:spMkLst>
            <pc:docMk/>
            <pc:sldMk cId="3984182267" sldId="352"/>
            <ac:spMk id="28" creationId="{197F046A-7911-3E0E-7D88-A57CF0028A0A}"/>
          </ac:spMkLst>
        </pc:spChg>
        <pc:spChg chg="mod">
          <ac:chgData name="Kristian Ravndal" userId="9275e59b205dffd7" providerId="LiveId" clId="{4B643E45-2D65-470C-9CC5-83F22F63BFB9}" dt="2023-11-27T00:57:00.472" v="133"/>
          <ac:spMkLst>
            <pc:docMk/>
            <pc:sldMk cId="3984182267" sldId="352"/>
            <ac:spMk id="30" creationId="{A63CC359-8A44-9313-ADA5-3E961D2CC84F}"/>
          </ac:spMkLst>
        </pc:spChg>
        <pc:spChg chg="mod">
          <ac:chgData name="Kristian Ravndal" userId="9275e59b205dffd7" providerId="LiveId" clId="{4B643E45-2D65-470C-9CC5-83F22F63BFB9}" dt="2023-11-27T00:57:00.472" v="133"/>
          <ac:spMkLst>
            <pc:docMk/>
            <pc:sldMk cId="3984182267" sldId="352"/>
            <ac:spMk id="32" creationId="{3DB2DABA-9EFA-FC6D-50D6-0493014B4A51}"/>
          </ac:spMkLst>
        </pc:spChg>
      </pc:sldChg>
      <pc:sldChg chg="modSp mod">
        <pc:chgData name="Kristian Ravndal" userId="9275e59b205dffd7" providerId="LiveId" clId="{4B643E45-2D65-470C-9CC5-83F22F63BFB9}" dt="2023-11-27T02:02:15.927" v="498" actId="313"/>
        <pc:sldMkLst>
          <pc:docMk/>
          <pc:sldMk cId="260389221" sldId="355"/>
        </pc:sldMkLst>
        <pc:spChg chg="mod">
          <ac:chgData name="Kristian Ravndal" userId="9275e59b205dffd7" providerId="LiveId" clId="{4B643E45-2D65-470C-9CC5-83F22F63BFB9}" dt="2023-11-27T02:02:15.927" v="498" actId="313"/>
          <ac:spMkLst>
            <pc:docMk/>
            <pc:sldMk cId="260389221" sldId="355"/>
            <ac:spMk id="10" creationId="{3DE9D673-7BF2-01CB-1E4A-4D047DB8D364}"/>
          </ac:spMkLst>
        </pc:spChg>
      </pc:sldChg>
      <pc:sldChg chg="modSp mod">
        <pc:chgData name="Kristian Ravndal" userId="9275e59b205dffd7" providerId="LiveId" clId="{4B643E45-2D65-470C-9CC5-83F22F63BFB9}" dt="2023-11-27T02:03:08.360" v="557" actId="6549"/>
        <pc:sldMkLst>
          <pc:docMk/>
          <pc:sldMk cId="102522590" sldId="356"/>
        </pc:sldMkLst>
        <pc:spChg chg="mod">
          <ac:chgData name="Kristian Ravndal" userId="9275e59b205dffd7" providerId="LiveId" clId="{4B643E45-2D65-470C-9CC5-83F22F63BFB9}" dt="2023-11-27T02:03:08.360" v="557" actId="6549"/>
          <ac:spMkLst>
            <pc:docMk/>
            <pc:sldMk cId="102522590" sldId="356"/>
            <ac:spMk id="10" creationId="{3DE9D673-7BF2-01CB-1E4A-4D047DB8D364}"/>
          </ac:spMkLst>
        </pc:spChg>
      </pc:sldChg>
      <pc:sldChg chg="modSp mod">
        <pc:chgData name="Kristian Ravndal" userId="9275e59b205dffd7" providerId="LiveId" clId="{4B643E45-2D65-470C-9CC5-83F22F63BFB9}" dt="2023-11-27T01:52:24.019" v="158" actId="6549"/>
        <pc:sldMkLst>
          <pc:docMk/>
          <pc:sldMk cId="2399375894" sldId="357"/>
        </pc:sldMkLst>
        <pc:spChg chg="mod">
          <ac:chgData name="Kristian Ravndal" userId="9275e59b205dffd7" providerId="LiveId" clId="{4B643E45-2D65-470C-9CC5-83F22F63BFB9}" dt="2023-11-27T01:52:24.019" v="158" actId="6549"/>
          <ac:spMkLst>
            <pc:docMk/>
            <pc:sldMk cId="2399375894" sldId="357"/>
            <ac:spMk id="10" creationId="{3DE9D673-7BF2-01CB-1E4A-4D047DB8D364}"/>
          </ac:spMkLst>
        </pc:spChg>
      </pc:sldChg>
      <pc:sldChg chg="delSp modSp add mod">
        <pc:chgData name="Kristian Ravndal" userId="9275e59b205dffd7" providerId="LiveId" clId="{4B643E45-2D65-470C-9CC5-83F22F63BFB9}" dt="2023-11-27T01:54:34.194" v="333" actId="478"/>
        <pc:sldMkLst>
          <pc:docMk/>
          <pc:sldMk cId="4135589842" sldId="358"/>
        </pc:sldMkLst>
        <pc:spChg chg="mod">
          <ac:chgData name="Kristian Ravndal" userId="9275e59b205dffd7" providerId="LiveId" clId="{4B643E45-2D65-470C-9CC5-83F22F63BFB9}" dt="2023-11-27T01:54:15.297" v="312" actId="20577"/>
          <ac:spMkLst>
            <pc:docMk/>
            <pc:sldMk cId="4135589842" sldId="358"/>
            <ac:spMk id="2" creationId="{7D58ABCF-B0F6-3B9E-078F-2A8A22C56DAA}"/>
          </ac:spMkLst>
        </pc:spChg>
        <pc:spChg chg="del mod">
          <ac:chgData name="Kristian Ravndal" userId="9275e59b205dffd7" providerId="LiveId" clId="{4B643E45-2D65-470C-9CC5-83F22F63BFB9}" dt="2023-11-27T01:54:34.194" v="333" actId="478"/>
          <ac:spMkLst>
            <pc:docMk/>
            <pc:sldMk cId="4135589842" sldId="358"/>
            <ac:spMk id="4" creationId="{5AC76B71-3E57-E2F3-291A-39B418022AD7}"/>
          </ac:spMkLst>
        </pc:sp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7371277-867B-4F79-B626-5D15310F0B20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lang="en-GB" sz="1200"/>
            </a:lvl1pPr>
          </a:lstStyle>
          <a:p>
            <a:pPr rtl="0"/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D0F123B-AFBA-49F9-9E86-24F100D1F1E4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lang="en-GB" sz="1200"/>
            </a:lvl1pPr>
          </a:lstStyle>
          <a:p>
            <a:pPr rtl="0"/>
            <a:fld id="{4DC31BE2-E78D-4ABE-8EDB-4AD36DF398A3}" type="datetimeFigureOut">
              <a:rPr lang="en-GB" smtClean="0"/>
              <a:t>27/11/2023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C879063-21AE-4790-85A4-50D17E2D8269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lang="en-GB" sz="1200"/>
            </a:lvl1pPr>
          </a:lstStyle>
          <a:p>
            <a:pPr rtl="0"/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29F5F78-3D9C-4E5F-A866-96C1DD86FEAA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lang="en-GB" sz="1200"/>
            </a:lvl1pPr>
          </a:lstStyle>
          <a:p>
            <a:pPr rtl="0"/>
            <a:fld id="{463FF618-F07E-477B-AA5D-612E7A56D40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2533178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hdphoto1.wdp>
</file>

<file path=ppt/media/image1.jpg>
</file>

<file path=ppt/media/image2.png>
</file>

<file path=ppt/media/image3.png>
</file>

<file path=ppt/media/image4.jpg>
</file>

<file path=ppt/media/image5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lang="en-GB" sz="1200"/>
            </a:lvl1pPr>
          </a:lstStyle>
          <a:p>
            <a:pPr rtl="0"/>
            <a:endParaRPr lang="en-GB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lang="en-GB" sz="1200"/>
            </a:lvl1pPr>
          </a:lstStyle>
          <a:p>
            <a:pPr rtl="0"/>
            <a:fld id="{D4B3339F-6CEA-4641-BE08-40DAFD6FCF25}" type="datetimeFigureOut">
              <a:rPr lang="en-GB" smtClean="0"/>
              <a:t>27/11/2023</a:t>
            </a:fld>
            <a:endParaRPr lang="en-GB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>
            <a:defPPr>
              <a:defRPr lang="en-GB"/>
            </a:defPPr>
          </a:lstStyle>
          <a:p>
            <a:pPr rtl="0"/>
            <a:endParaRPr lang="en-GB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>
            <a:defPPr>
              <a:defRPr lang="en-GB"/>
            </a:defPPr>
          </a:lstStyle>
          <a:p>
            <a:pPr lvl="0" rtl="0"/>
            <a:r>
              <a:rPr lang="en-GB"/>
              <a:t>Click to edit Master text styles</a:t>
            </a:r>
          </a:p>
          <a:p>
            <a:pPr lvl="1" rtl="0"/>
            <a:r>
              <a:rPr lang="en-GB"/>
              <a:t>Second level</a:t>
            </a:r>
          </a:p>
          <a:p>
            <a:pPr lvl="2" rtl="0"/>
            <a:r>
              <a:rPr lang="en-GB"/>
              <a:t>Third level</a:t>
            </a:r>
          </a:p>
          <a:p>
            <a:pPr lvl="3" rtl="0"/>
            <a:r>
              <a:rPr lang="en-GB"/>
              <a:t>Fourth level</a:t>
            </a:r>
          </a:p>
          <a:p>
            <a:pPr lvl="4" rtl="0"/>
            <a:r>
              <a:rPr lang="en-GB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lang="en-GB" sz="1200"/>
            </a:lvl1pPr>
          </a:lstStyle>
          <a:p>
            <a:pPr rtl="0"/>
            <a:endParaRPr lang="en-GB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lang="en-GB" sz="1200"/>
            </a:lvl1pPr>
          </a:lstStyle>
          <a:p>
            <a:pPr rtl="0"/>
            <a:fld id="{DEF75CB5-5666-5049-9AE0-38EFD385C21E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75562620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lang="en-GB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lang="en-GB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lang="en-GB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lang="en-GB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lang="en-GB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lang="en-GB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lang="en-GB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lang="en-GB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lang="en-GB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EF75CB5-5666-5049-9AE0-38EFD385C21E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7909033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EF75CB5-5666-5049-9AE0-38EFD385C21E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1380510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EF75CB5-5666-5049-9AE0-38EFD385C21E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4423533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EF75CB5-5666-5049-9AE0-38EFD385C21E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7446119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fld id="{DEF75CB5-5666-5049-9AE0-38EFD385C21E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7741836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EF75CB5-5666-5049-9AE0-38EFD385C21E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7394175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EF75CB5-5666-5049-9AE0-38EFD385C21E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6225829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EF75CB5-5666-5049-9AE0-38EFD385C21E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6523029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EF75CB5-5666-5049-9AE0-38EFD385C21E}" type="slidenum">
              <a:rPr lang="en-GB" smtClean="0"/>
              <a:t>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9260110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ustomised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Content Placeholder 14">
            <a:extLst>
              <a:ext uri="{FF2B5EF4-FFF2-40B4-BE49-F238E27FC236}">
                <a16:creationId xmlns:a16="http://schemas.microsoft.com/office/drawing/2014/main" id="{F6856948-14CB-159E-5A7C-80A011564123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33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57000"/>
                    </a14:imgEffect>
                  </a14:imgLayer>
                </a14:imgProps>
              </a:ext>
            </a:extLst>
          </a:blip>
          <a:srcRect t="185" b="185"/>
          <a:stretch/>
        </p:blipFill>
        <p:spPr>
          <a:xfrm>
            <a:off x="0" y="0"/>
            <a:ext cx="12192000" cy="6832599"/>
          </a:xfrm>
          <a:prstGeom prst="rect">
            <a:avLst/>
          </a:prstGeom>
        </p:spPr>
      </p:pic>
      <p:pic>
        <p:nvPicPr>
          <p:cNvPr id="9" name="Content Placeholder 14">
            <a:extLst>
              <a:ext uri="{FF2B5EF4-FFF2-40B4-BE49-F238E27FC236}">
                <a16:creationId xmlns:a16="http://schemas.microsoft.com/office/drawing/2014/main" id="{7FFF1F47-49A0-3608-5C50-3C57415465B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0901" t="2692" r="9005" b="2173"/>
          <a:stretch/>
        </p:blipFill>
        <p:spPr>
          <a:xfrm>
            <a:off x="-3" y="37"/>
            <a:ext cx="12192000" cy="6853863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A462FF1-D97D-8505-FE7F-8B2DB411A8B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2527164"/>
            <a:ext cx="12191998" cy="1323440"/>
          </a:xfrm>
        </p:spPr>
        <p:txBody>
          <a:bodyPr rtlCol="0">
            <a:noAutofit/>
          </a:bodyPr>
          <a:lstStyle>
            <a:lvl1pPr algn="ctr">
              <a:defRPr lang="en-GB" sz="6000" kern="1200" spc="2200" baseline="0">
                <a:solidFill>
                  <a:schemeClr val="accent5"/>
                </a:solidFill>
              </a:defRPr>
            </a:lvl1pPr>
          </a:lstStyle>
          <a:p>
            <a:pPr rtl="0"/>
            <a:r>
              <a:rPr lang="en-GB"/>
              <a:t>Click to edit title</a:t>
            </a:r>
          </a:p>
        </p:txBody>
      </p:sp>
      <p:sp>
        <p:nvSpPr>
          <p:cNvPr id="12" name="Subtitle 2">
            <a:extLst>
              <a:ext uri="{FF2B5EF4-FFF2-40B4-BE49-F238E27FC236}">
                <a16:creationId xmlns:a16="http://schemas.microsoft.com/office/drawing/2014/main" id="{58B9CAE2-F3DD-D6D3-96C8-D947A4117752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3" y="3558868"/>
            <a:ext cx="12191997" cy="781119"/>
          </a:xfrm>
        </p:spPr>
        <p:txBody>
          <a:bodyPr rtlCol="0">
            <a:noAutofit/>
          </a:bodyPr>
          <a:lstStyle>
            <a:lvl1pPr marL="0" indent="0" algn="ctr">
              <a:buNone/>
              <a:defRPr lang="en-GB" sz="4000" b="0" i="0" spc="1800" baseline="0">
                <a:solidFill>
                  <a:schemeClr val="bg1"/>
                </a:solidFill>
                <a:latin typeface="Biome Light" panose="020B0303030204020804" pitchFamily="34" charset="0"/>
                <a:cs typeface="Biome Light" panose="020B0303030204020804" pitchFamily="34" charset="0"/>
              </a:defRPr>
            </a:lvl1pPr>
            <a:lvl2pPr marL="457200" indent="0" algn="ctr">
              <a:buNone/>
              <a:defRPr lang="en-GB" sz="2000"/>
            </a:lvl2pPr>
            <a:lvl3pPr marL="914400" indent="0" algn="ctr">
              <a:buNone/>
              <a:defRPr lang="en-GB" sz="1800"/>
            </a:lvl3pPr>
            <a:lvl4pPr marL="1371600" indent="0" algn="ctr">
              <a:buNone/>
              <a:defRPr lang="en-GB" sz="1600"/>
            </a:lvl4pPr>
            <a:lvl5pPr marL="1828800" indent="0" algn="ctr">
              <a:buNone/>
              <a:defRPr lang="en-GB" sz="1600"/>
            </a:lvl5pPr>
            <a:lvl6pPr marL="2286000" indent="0" algn="ctr">
              <a:buNone/>
              <a:defRPr lang="en-GB" sz="1600"/>
            </a:lvl6pPr>
            <a:lvl7pPr marL="2743200" indent="0" algn="ctr">
              <a:buNone/>
              <a:defRPr lang="en-GB" sz="1600"/>
            </a:lvl7pPr>
            <a:lvl8pPr marL="3200400" indent="0" algn="ctr">
              <a:buNone/>
              <a:defRPr lang="en-GB" sz="1600"/>
            </a:lvl8pPr>
            <a:lvl9pPr marL="3657600" indent="0" algn="ctr">
              <a:buNone/>
              <a:defRPr lang="en-GB" sz="1600"/>
            </a:lvl9pPr>
          </a:lstStyle>
          <a:p>
            <a:pPr rtl="0"/>
            <a:r>
              <a:rPr lang="en-GB"/>
              <a:t>Click to edit subtitle</a:t>
            </a:r>
          </a:p>
        </p:txBody>
      </p:sp>
      <p:sp>
        <p:nvSpPr>
          <p:cNvPr id="8" name="Text Placeholder 9">
            <a:extLst>
              <a:ext uri="{FF2B5EF4-FFF2-40B4-BE49-F238E27FC236}">
                <a16:creationId xmlns:a16="http://schemas.microsoft.com/office/drawing/2014/main" id="{07BA9FA4-8138-9E88-1DA3-FE01F56721B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0" y="5532550"/>
            <a:ext cx="12192000" cy="1323440"/>
          </a:xfrm>
          <a:solidFill>
            <a:schemeClr val="tx1">
              <a:alpha val="61961"/>
            </a:schemeClr>
          </a:solidFill>
        </p:spPr>
        <p:txBody>
          <a:bodyPr lIns="0" tIns="0" rIns="0" bIns="0" rtlCol="0" anchor="ctr" anchorCtr="0">
            <a:noAutofit/>
          </a:bodyPr>
          <a:lstStyle>
            <a:lvl1pPr marL="0" indent="0" algn="ctr">
              <a:lnSpc>
                <a:spcPct val="60000"/>
              </a:lnSpc>
              <a:buNone/>
              <a:defRPr lang="en-GB" sz="2000" b="0" i="0" spc="3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en-GB"/>
              <a:t>Click to edit master text style</a:t>
            </a:r>
          </a:p>
        </p:txBody>
      </p:sp>
    </p:spTree>
    <p:extLst>
      <p:ext uri="{BB962C8B-B14F-4D97-AF65-F5344CB8AC3E}">
        <p14:creationId xmlns:p14="http://schemas.microsoft.com/office/powerpoint/2010/main" val="41193215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Content Placeholder 14">
            <a:extLst>
              <a:ext uri="{FF2B5EF4-FFF2-40B4-BE49-F238E27FC236}">
                <a16:creationId xmlns:a16="http://schemas.microsoft.com/office/drawing/2014/main" id="{BD0D7128-6130-EE47-90ED-D45A35B4385D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33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57000"/>
                    </a14:imgEffect>
                  </a14:imgLayer>
                </a14:imgProps>
              </a:ext>
            </a:extLst>
          </a:blip>
          <a:srcRect t="185" b="185"/>
          <a:stretch/>
        </p:blipFill>
        <p:spPr>
          <a:xfrm>
            <a:off x="-6228" y="3074"/>
            <a:ext cx="12192000" cy="6854926"/>
          </a:xfrm>
          <a:prstGeom prst="rect">
            <a:avLst/>
          </a:prstGeom>
        </p:spPr>
      </p:pic>
      <p:pic>
        <p:nvPicPr>
          <p:cNvPr id="6" name="Content Placeholder 14">
            <a:extLst>
              <a:ext uri="{FF2B5EF4-FFF2-40B4-BE49-F238E27FC236}">
                <a16:creationId xmlns:a16="http://schemas.microsoft.com/office/drawing/2014/main" id="{14AC0A97-7D79-3DBE-FB53-A9EBFD806E0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51" t="2692" r="49052" b="2173"/>
          <a:stretch/>
        </p:blipFill>
        <p:spPr>
          <a:xfrm>
            <a:off x="4455845" y="-6350"/>
            <a:ext cx="7732295" cy="6853863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F5F19E97-D266-0158-DB58-8B80C6AE8445}"/>
              </a:ext>
            </a:extLst>
          </p:cNvPr>
          <p:cNvSpPr/>
          <p:nvPr/>
        </p:nvSpPr>
        <p:spPr>
          <a:xfrm>
            <a:off x="-1" y="0"/>
            <a:ext cx="8784040" cy="6859155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algn="ctr" rtl="0"/>
            <a:endParaRPr lang="en-GB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1E83F98-B388-2594-BACB-E3DB652C97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03661" y="1052108"/>
            <a:ext cx="6910627" cy="1164882"/>
          </a:xfrm>
        </p:spPr>
        <p:txBody>
          <a:bodyPr rtlCol="0" anchor="b">
            <a:noAutofit/>
          </a:bodyPr>
          <a:lstStyle>
            <a:defPPr>
              <a:defRPr lang="en-GB"/>
            </a:defPPr>
          </a:lstStyle>
          <a:p>
            <a:pPr rtl="0"/>
            <a:r>
              <a:rPr lang="en-GB"/>
              <a:t>Click to edit title style</a:t>
            </a: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FAEE2076-2104-00E8-4FC5-D2D1939662A8}"/>
              </a:ext>
            </a:extLst>
          </p:cNvPr>
          <p:cNvSpPr/>
          <p:nvPr/>
        </p:nvSpPr>
        <p:spPr>
          <a:xfrm>
            <a:off x="1876516" y="842493"/>
            <a:ext cx="144379" cy="144379"/>
          </a:xfrm>
          <a:prstGeom prst="ellipse">
            <a:avLst/>
          </a:prstGeom>
          <a:noFill/>
          <a:ln>
            <a:solidFill>
              <a:schemeClr val="accent4">
                <a:lumMod val="60000"/>
                <a:lumOff val="40000"/>
                <a:alpha val="49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algn="ctr" rtl="0"/>
            <a:endParaRPr lang="en-GB" dirty="0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529EA78E-CF91-A313-1EA3-1B737189BE6A}"/>
              </a:ext>
            </a:extLst>
          </p:cNvPr>
          <p:cNvSpPr/>
          <p:nvPr/>
        </p:nvSpPr>
        <p:spPr>
          <a:xfrm>
            <a:off x="3272500" y="5713197"/>
            <a:ext cx="144379" cy="144379"/>
          </a:xfrm>
          <a:prstGeom prst="ellipse">
            <a:avLst/>
          </a:prstGeom>
          <a:noFill/>
          <a:ln>
            <a:solidFill>
              <a:schemeClr val="accent4">
                <a:lumMod val="60000"/>
                <a:lumOff val="40000"/>
                <a:alpha val="49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algn="ctr" rtl="0"/>
            <a:endParaRPr lang="en-GB" dirty="0"/>
          </a:p>
        </p:txBody>
      </p:sp>
      <p:sp>
        <p:nvSpPr>
          <p:cNvPr id="21" name="Text Placeholder 19">
            <a:extLst>
              <a:ext uri="{FF2B5EF4-FFF2-40B4-BE49-F238E27FC236}">
                <a16:creationId xmlns:a16="http://schemas.microsoft.com/office/drawing/2014/main" id="{BC4BAB7B-AB4F-FB57-387C-7A8618043E21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>
          <a:xfrm>
            <a:off x="1025623" y="2530837"/>
            <a:ext cx="6888665" cy="961087"/>
          </a:xfrm>
        </p:spPr>
        <p:txBody>
          <a:bodyPr rtlCol="0">
            <a:noAutofit/>
          </a:bodyPr>
          <a:lstStyle>
            <a:lvl1pPr>
              <a:lnSpc>
                <a:spcPct val="140000"/>
              </a:lnSpc>
              <a:defRPr lang="en-GB" sz="2000"/>
            </a:lvl1pPr>
          </a:lstStyle>
          <a:p>
            <a:pPr lvl="0" rtl="0"/>
            <a:r>
              <a:rPr lang="en-US"/>
              <a:t>Click to edit Master text styles</a:t>
            </a:r>
          </a:p>
        </p:txBody>
      </p:sp>
      <p:sp>
        <p:nvSpPr>
          <p:cNvPr id="18" name="Text Placeholder 5">
            <a:extLst>
              <a:ext uri="{FF2B5EF4-FFF2-40B4-BE49-F238E27FC236}">
                <a16:creationId xmlns:a16="http://schemas.microsoft.com/office/drawing/2014/main" id="{7512376E-E81C-EEBC-A5F9-53785637088E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1025624" y="3617963"/>
            <a:ext cx="6888665" cy="2241805"/>
          </a:xfrm>
        </p:spPr>
        <p:txBody>
          <a:bodyPr rtlCol="0" anchor="t">
            <a:noAutofit/>
          </a:bodyPr>
          <a:lstStyle>
            <a:lvl1pPr marL="285750" marR="0" indent="-28575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Tx/>
              <a:buFont typeface="Arial" panose="020B0604020202020204" pitchFamily="34" charset="0"/>
              <a:buChar char="•"/>
              <a:tabLst/>
              <a:defRPr lang="en-GB" sz="1600">
                <a:solidFill>
                  <a:schemeClr val="bg1"/>
                </a:solidFill>
                <a:latin typeface="+mn-lt"/>
                <a:cs typeface="Biome" panose="020B0503030204020804" pitchFamily="34" charset="0"/>
              </a:defRPr>
            </a:lvl1pPr>
          </a:lstStyle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Tx/>
              <a:tabLst/>
              <a:defRPr lang="en-GB"/>
            </a:pPr>
            <a:r>
              <a:rPr lang="en-GB">
                <a:solidFill>
                  <a:schemeClr val="bg1"/>
                </a:solidFill>
              </a:rPr>
              <a:t>Click to edit master text style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Tx/>
              <a:tabLst/>
              <a:defRPr lang="en-GB"/>
            </a:pPr>
            <a:r>
              <a:rPr lang="en-GB">
                <a:solidFill>
                  <a:schemeClr val="bg1"/>
                </a:solidFill>
              </a:rPr>
              <a:t>Click to edit master text style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Tx/>
              <a:buFont typeface="Arial" panose="020B0604020202020204" pitchFamily="34" charset="0"/>
              <a:buChar char="•"/>
              <a:tabLst/>
              <a:defRPr lang="en-GB"/>
            </a:pPr>
            <a:r>
              <a:rPr lang="en-GB">
                <a:solidFill>
                  <a:schemeClr val="bg1"/>
                </a:solidFill>
              </a:rPr>
              <a:t>Click to edit master text style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Tx/>
              <a:tabLst/>
              <a:defRPr lang="en-GB"/>
            </a:pPr>
            <a:endParaRPr lang="en-GB" dirty="0">
              <a:solidFill>
                <a:schemeClr val="bg1"/>
              </a:solidFill>
            </a:endParaRPr>
          </a:p>
          <a:p>
            <a:pPr rtl="0"/>
            <a:endParaRPr lang="en-GB" dirty="0">
              <a:solidFill>
                <a:schemeClr val="bg1"/>
              </a:solidFill>
            </a:endParaRPr>
          </a:p>
          <a:p>
            <a:pPr rtl="0"/>
            <a:endParaRPr lang="en-GB" dirty="0">
              <a:solidFill>
                <a:schemeClr val="bg1"/>
              </a:solidFill>
            </a:endParaRP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A67E9B3C-3EC9-30D0-6EEC-FFD2F1067447}"/>
              </a:ext>
            </a:extLst>
          </p:cNvPr>
          <p:cNvCxnSpPr>
            <a:cxnSpLocks/>
          </p:cNvCxnSpPr>
          <p:nvPr/>
        </p:nvCxnSpPr>
        <p:spPr>
          <a:xfrm>
            <a:off x="-12590" y="2359726"/>
            <a:ext cx="5320086" cy="0"/>
          </a:xfrm>
          <a:prstGeom prst="line">
            <a:avLst/>
          </a:prstGeom>
          <a:ln w="25400">
            <a:gradFill>
              <a:gsLst>
                <a:gs pos="0">
                  <a:schemeClr val="accent4">
                    <a:lumMod val="50000"/>
                  </a:schemeClr>
                </a:gs>
                <a:gs pos="100000">
                  <a:schemeClr val="accent6"/>
                </a:gs>
              </a:gsLst>
              <a:lin ang="108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Footer Placeholder 4">
            <a:extLst>
              <a:ext uri="{FF2B5EF4-FFF2-40B4-BE49-F238E27FC236}">
                <a16:creationId xmlns:a16="http://schemas.microsoft.com/office/drawing/2014/main" id="{CB971EAC-E57B-EF86-ED6F-AE35987CDF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 rtlCol="0">
            <a:noAutofit/>
          </a:bodyPr>
          <a:lstStyle>
            <a:lvl1pPr algn="l">
              <a:defRPr lang="en-GB" sz="1200" spc="0">
                <a:solidFill>
                  <a:schemeClr val="bg1"/>
                </a:solidFill>
              </a:defRPr>
            </a:lvl1pPr>
          </a:lstStyle>
          <a:p>
            <a:pPr rtl="0"/>
            <a:r>
              <a:rPr lang="en-GB"/>
              <a:t>Scientific findings</a:t>
            </a:r>
          </a:p>
        </p:txBody>
      </p:sp>
      <p:sp>
        <p:nvSpPr>
          <p:cNvPr id="19" name="Slide Number Placeholder 5">
            <a:extLst>
              <a:ext uri="{FF2B5EF4-FFF2-40B4-BE49-F238E27FC236}">
                <a16:creationId xmlns:a16="http://schemas.microsoft.com/office/drawing/2014/main" id="{8A0ED8DF-4F9C-BDFE-68ED-49B03A5441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 rtlCol="0">
            <a:noAutofit/>
          </a:bodyPr>
          <a:lstStyle>
            <a:lvl1pPr>
              <a:defRPr lang="en-GB" sz="1200">
                <a:solidFill>
                  <a:schemeClr val="bg1"/>
                </a:solidFill>
              </a:defRPr>
            </a:lvl1pPr>
          </a:lstStyle>
          <a:p>
            <a:pPr rtl="0"/>
            <a:fld id="{FE024F78-56A6-7740-B68D-8D4D026EDF3F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16" name="Graphic 12">
            <a:extLst>
              <a:ext uri="{FF2B5EF4-FFF2-40B4-BE49-F238E27FC236}">
                <a16:creationId xmlns:a16="http://schemas.microsoft.com/office/drawing/2014/main" id="{44BC0460-E5E3-23E3-6335-36CF4BEB87F3}"/>
              </a:ext>
            </a:extLst>
          </p:cNvPr>
          <p:cNvSpPr/>
          <p:nvPr/>
        </p:nvSpPr>
        <p:spPr>
          <a:xfrm>
            <a:off x="2360199" y="596691"/>
            <a:ext cx="100584" cy="100584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rtl="0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61666230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" name="Picture 34">
            <a:extLst>
              <a:ext uri="{FF2B5EF4-FFF2-40B4-BE49-F238E27FC236}">
                <a16:creationId xmlns:a16="http://schemas.microsoft.com/office/drawing/2014/main" id="{E699CB90-DCF5-D9AC-0A86-1E02CB3418D4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18000"/>
          </a:blip>
          <a:srcRect/>
          <a:stretch/>
        </p:blipFill>
        <p:spPr>
          <a:xfrm>
            <a:off x="0" y="11089"/>
            <a:ext cx="12192000" cy="6858000"/>
          </a:xfrm>
          <a:prstGeom prst="rect">
            <a:avLst/>
          </a:prstGeom>
          <a:effectLst>
            <a:outerShdw blurRad="50800" dist="50800" sx="1000" sy="1000" algn="ctr" rotWithShape="0">
              <a:srgbClr val="000000"/>
            </a:outerShdw>
            <a:reflection endPos="0" dist="50800" dir="5400000" sy="-100000" algn="bl" rotWithShape="0"/>
          </a:effectLst>
        </p:spPr>
      </p:pic>
      <p:sp>
        <p:nvSpPr>
          <p:cNvPr id="36" name="Rectangle 35">
            <a:extLst>
              <a:ext uri="{FF2B5EF4-FFF2-40B4-BE49-F238E27FC236}">
                <a16:creationId xmlns:a16="http://schemas.microsoft.com/office/drawing/2014/main" id="{0ADD8375-FF36-FC51-FBBD-A4EBCE6D932A}"/>
              </a:ext>
            </a:extLst>
          </p:cNvPr>
          <p:cNvSpPr/>
          <p:nvPr/>
        </p:nvSpPr>
        <p:spPr>
          <a:xfrm>
            <a:off x="322118" y="365124"/>
            <a:ext cx="11547765" cy="6237287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algn="ctr" rtl="0"/>
            <a:endParaRPr lang="en-GB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F8070BB-B3B5-3A8A-2466-D661C74179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8" y="365125"/>
            <a:ext cx="10515601" cy="1325563"/>
          </a:xfrm>
        </p:spPr>
        <p:txBody>
          <a:bodyPr rtlCol="0">
            <a:noAutofit/>
          </a:bodyPr>
          <a:lstStyle>
            <a:lvl1pPr algn="ctr">
              <a:defRPr lang="en-GB" spc="0"/>
            </a:lvl1pPr>
          </a:lstStyle>
          <a:p>
            <a:pPr rtl="0"/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25" name="Text Placeholder 5">
            <a:extLst>
              <a:ext uri="{FF2B5EF4-FFF2-40B4-BE49-F238E27FC236}">
                <a16:creationId xmlns:a16="http://schemas.microsoft.com/office/drawing/2014/main" id="{70A684CF-D752-D358-B0D4-0DA2FFB2C780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1709530" y="2220319"/>
            <a:ext cx="8845828" cy="929026"/>
          </a:xfrm>
        </p:spPr>
        <p:txBody>
          <a:bodyPr rtlCol="0" anchor="t">
            <a:noAutofit/>
          </a:bodyPr>
          <a:lstStyle>
            <a:lvl1pPr marL="0" indent="0" algn="ctr">
              <a:lnSpc>
                <a:spcPct val="140000"/>
              </a:lnSpc>
              <a:buFontTx/>
              <a:buNone/>
              <a:defRPr lang="en-GB" sz="16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rtl="0"/>
            <a:r>
              <a:rPr lang="en-GB">
                <a:solidFill>
                  <a:schemeClr val="bg1"/>
                </a:solidFill>
              </a:rPr>
              <a:t>Click to edit master text style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B9C04702-97CE-9583-8282-DF8500E5ABEF}"/>
              </a:ext>
            </a:extLst>
          </p:cNvPr>
          <p:cNvCxnSpPr>
            <a:cxnSpLocks/>
          </p:cNvCxnSpPr>
          <p:nvPr/>
        </p:nvCxnSpPr>
        <p:spPr>
          <a:xfrm>
            <a:off x="4451205" y="3330985"/>
            <a:ext cx="0" cy="1774795"/>
          </a:xfrm>
          <a:prstGeom prst="line">
            <a:avLst/>
          </a:prstGeom>
          <a:ln w="25400">
            <a:gradFill>
              <a:gsLst>
                <a:gs pos="0">
                  <a:schemeClr val="accent4">
                    <a:lumMod val="50000"/>
                  </a:schemeClr>
                </a:gs>
                <a:gs pos="100000">
                  <a:schemeClr val="accent6"/>
                </a:gs>
              </a:gsLst>
              <a:lin ang="54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96439E47-02A2-4A4F-1E4A-5DF22C90533A}"/>
              </a:ext>
            </a:extLst>
          </p:cNvPr>
          <p:cNvCxnSpPr>
            <a:cxnSpLocks/>
          </p:cNvCxnSpPr>
          <p:nvPr/>
        </p:nvCxnSpPr>
        <p:spPr>
          <a:xfrm>
            <a:off x="7756108" y="3330985"/>
            <a:ext cx="0" cy="1774795"/>
          </a:xfrm>
          <a:prstGeom prst="line">
            <a:avLst/>
          </a:prstGeom>
          <a:ln w="25400">
            <a:gradFill>
              <a:gsLst>
                <a:gs pos="0">
                  <a:schemeClr val="accent4">
                    <a:lumMod val="50000"/>
                  </a:schemeClr>
                </a:gs>
                <a:gs pos="100000">
                  <a:schemeClr val="accent6"/>
                </a:gs>
              </a:gsLst>
              <a:lin ang="54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 Placeholder 3">
            <a:extLst>
              <a:ext uri="{FF2B5EF4-FFF2-40B4-BE49-F238E27FC236}">
                <a16:creationId xmlns:a16="http://schemas.microsoft.com/office/drawing/2014/main" id="{1ABCF599-DE3A-3924-1B55-8986557F7D68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1557437" y="3360802"/>
            <a:ext cx="2522391" cy="1721355"/>
          </a:xfrm>
        </p:spPr>
        <p:txBody>
          <a:bodyPr rtlCol="0" anchor="ctr">
            <a:noAutofit/>
          </a:bodyPr>
          <a:lstStyle>
            <a:lvl1pPr algn="ctr">
              <a:defRPr lang="en-GB" sz="2000"/>
            </a:lvl1pPr>
          </a:lstStyle>
          <a:p>
            <a:pPr lvl="0" rtl="0"/>
            <a:r>
              <a:rPr lang="en-US"/>
              <a:t>Click to edit Master text styles</a:t>
            </a:r>
          </a:p>
        </p:txBody>
      </p:sp>
      <p:sp>
        <p:nvSpPr>
          <p:cNvPr id="19" name="Text Placeholder 3">
            <a:extLst>
              <a:ext uri="{FF2B5EF4-FFF2-40B4-BE49-F238E27FC236}">
                <a16:creationId xmlns:a16="http://schemas.microsoft.com/office/drawing/2014/main" id="{95711A8B-0B07-4705-5569-EA1C5E3964C1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>
          <a:xfrm>
            <a:off x="4800601" y="3358082"/>
            <a:ext cx="2587137" cy="1721355"/>
          </a:xfrm>
        </p:spPr>
        <p:txBody>
          <a:bodyPr rtlCol="0" anchor="ctr">
            <a:noAutofit/>
          </a:bodyPr>
          <a:lstStyle>
            <a:lvl1pPr algn="ctr">
              <a:defRPr lang="en-GB" sz="2000"/>
            </a:lvl1pPr>
          </a:lstStyle>
          <a:p>
            <a:pPr lvl="0" rtl="0"/>
            <a:r>
              <a:rPr lang="en-US"/>
              <a:t>Click to edit Master text styles</a:t>
            </a:r>
          </a:p>
        </p:txBody>
      </p:sp>
      <p:sp>
        <p:nvSpPr>
          <p:cNvPr id="21" name="Text Placeholder 3">
            <a:extLst>
              <a:ext uri="{FF2B5EF4-FFF2-40B4-BE49-F238E27FC236}">
                <a16:creationId xmlns:a16="http://schemas.microsoft.com/office/drawing/2014/main" id="{18BA5EC5-6267-42DB-3068-781F4FBA3354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8125381" y="3360802"/>
            <a:ext cx="2587137" cy="1721355"/>
          </a:xfrm>
        </p:spPr>
        <p:txBody>
          <a:bodyPr rtlCol="0" anchor="ctr">
            <a:noAutofit/>
          </a:bodyPr>
          <a:lstStyle>
            <a:lvl1pPr algn="ctr">
              <a:defRPr lang="en-GB" sz="2000"/>
            </a:lvl1pPr>
          </a:lstStyle>
          <a:p>
            <a:pPr lvl="0" rtl="0"/>
            <a:r>
              <a:rPr lang="en-US"/>
              <a:t>Click to edit Master text styles</a:t>
            </a:r>
          </a:p>
        </p:txBody>
      </p:sp>
      <p:sp>
        <p:nvSpPr>
          <p:cNvPr id="22" name="Footer Placeholder 4">
            <a:extLst>
              <a:ext uri="{FF2B5EF4-FFF2-40B4-BE49-F238E27FC236}">
                <a16:creationId xmlns:a16="http://schemas.microsoft.com/office/drawing/2014/main" id="{2E394DBB-1E16-C49F-3143-1C827302DE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 rtlCol="0">
            <a:noAutofit/>
          </a:bodyPr>
          <a:lstStyle>
            <a:lvl1pPr algn="l">
              <a:defRPr lang="en-GB" sz="1200" spc="0">
                <a:solidFill>
                  <a:schemeClr val="bg1"/>
                </a:solidFill>
              </a:defRPr>
            </a:lvl1pPr>
          </a:lstStyle>
          <a:p>
            <a:pPr rtl="0"/>
            <a:r>
              <a:rPr lang="en-GB"/>
              <a:t>Scientific findings</a:t>
            </a:r>
          </a:p>
        </p:txBody>
      </p:sp>
      <p:sp>
        <p:nvSpPr>
          <p:cNvPr id="23" name="Slide Number Placeholder 5">
            <a:extLst>
              <a:ext uri="{FF2B5EF4-FFF2-40B4-BE49-F238E27FC236}">
                <a16:creationId xmlns:a16="http://schemas.microsoft.com/office/drawing/2014/main" id="{CE982166-168E-4452-AD77-7BDE30E28F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 rtlCol="0">
            <a:noAutofit/>
          </a:bodyPr>
          <a:lstStyle>
            <a:lvl1pPr>
              <a:defRPr lang="en-GB" sz="1200">
                <a:solidFill>
                  <a:schemeClr val="bg1"/>
                </a:solidFill>
              </a:defRPr>
            </a:lvl1pPr>
          </a:lstStyle>
          <a:p>
            <a:pPr rtl="0"/>
            <a:fld id="{FE024F78-56A6-7740-B68D-8D4D026EDF3F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14" name="Graphic 12">
            <a:extLst>
              <a:ext uri="{FF2B5EF4-FFF2-40B4-BE49-F238E27FC236}">
                <a16:creationId xmlns:a16="http://schemas.microsoft.com/office/drawing/2014/main" id="{33860DCC-9F93-1344-72B0-356F9A045A3A}"/>
              </a:ext>
            </a:extLst>
          </p:cNvPr>
          <p:cNvSpPr/>
          <p:nvPr/>
        </p:nvSpPr>
        <p:spPr>
          <a:xfrm>
            <a:off x="873270" y="3931194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rtl="0"/>
            <a:endParaRPr lang="en-GB" dirty="0"/>
          </a:p>
        </p:txBody>
      </p:sp>
      <p:sp>
        <p:nvSpPr>
          <p:cNvPr id="15" name="Graphic 15">
            <a:extLst>
              <a:ext uri="{FF2B5EF4-FFF2-40B4-BE49-F238E27FC236}">
                <a16:creationId xmlns:a16="http://schemas.microsoft.com/office/drawing/2014/main" id="{1ABE433E-FA5E-3262-5CAB-46DED868AF63}"/>
              </a:ext>
            </a:extLst>
          </p:cNvPr>
          <p:cNvSpPr/>
          <p:nvPr/>
        </p:nvSpPr>
        <p:spPr>
          <a:xfrm>
            <a:off x="10658835" y="2022227"/>
            <a:ext cx="128016" cy="128016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610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rtl="0"/>
            <a:endParaRPr lang="en-GB" dirty="0"/>
          </a:p>
        </p:txBody>
      </p:sp>
      <p:sp>
        <p:nvSpPr>
          <p:cNvPr id="16" name="Graphic 15">
            <a:extLst>
              <a:ext uri="{FF2B5EF4-FFF2-40B4-BE49-F238E27FC236}">
                <a16:creationId xmlns:a16="http://schemas.microsoft.com/office/drawing/2014/main" id="{67D7C421-15EE-D350-36FE-97825F63A2BA}"/>
              </a:ext>
            </a:extLst>
          </p:cNvPr>
          <p:cNvSpPr/>
          <p:nvPr/>
        </p:nvSpPr>
        <p:spPr>
          <a:xfrm>
            <a:off x="8496299" y="5218771"/>
            <a:ext cx="128016" cy="128016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610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rtl="0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03903048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>
            <a:extLst>
              <a:ext uri="{FF2B5EF4-FFF2-40B4-BE49-F238E27FC236}">
                <a16:creationId xmlns:a16="http://schemas.microsoft.com/office/drawing/2014/main" id="{1E869C67-E833-BD41-7743-D6450600B94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9000"/>
          </a:blip>
          <a:srcRect l="30375" t="11383" b="18991"/>
          <a:stretch/>
        </p:blipFill>
        <p:spPr>
          <a:xfrm>
            <a:off x="0" y="1"/>
            <a:ext cx="12192000" cy="6858000"/>
          </a:xfrm>
          <a:prstGeom prst="rect">
            <a:avLst/>
          </a:prstGeom>
          <a:effectLst>
            <a:outerShdw blurRad="50800" dist="50800" sx="1000" sy="1000" algn="ctr" rotWithShape="0">
              <a:srgbClr val="000000"/>
            </a:outerShdw>
            <a:reflection endPos="0" dist="50800" dir="5400000" sy="-100000" algn="bl" rotWithShape="0"/>
          </a:effectLst>
        </p:spPr>
      </p:pic>
      <p:sp>
        <p:nvSpPr>
          <p:cNvPr id="23" name="Rectangle 22">
            <a:extLst>
              <a:ext uri="{FF2B5EF4-FFF2-40B4-BE49-F238E27FC236}">
                <a16:creationId xmlns:a16="http://schemas.microsoft.com/office/drawing/2014/main" id="{B5F27405-A048-8186-4834-FCBC24391D91}"/>
              </a:ext>
            </a:extLst>
          </p:cNvPr>
          <p:cNvSpPr/>
          <p:nvPr/>
        </p:nvSpPr>
        <p:spPr>
          <a:xfrm>
            <a:off x="532" y="11284"/>
            <a:ext cx="12192000" cy="6845323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algn="ctr" rtl="0"/>
            <a:endParaRPr lang="en-GB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F8070BB-B3B5-3A8A-2466-D661C74179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5370" y="365125"/>
            <a:ext cx="10515601" cy="1325563"/>
          </a:xfrm>
        </p:spPr>
        <p:txBody>
          <a:bodyPr rtlCol="0">
            <a:noAutofit/>
          </a:bodyPr>
          <a:lstStyle>
            <a:lvl1pPr algn="ctr">
              <a:defRPr lang="en-GB" spc="0"/>
            </a:lvl1pPr>
          </a:lstStyle>
          <a:p>
            <a:pPr rtl="0"/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8" name="Text Placeholder 19">
            <a:extLst>
              <a:ext uri="{FF2B5EF4-FFF2-40B4-BE49-F238E27FC236}">
                <a16:creationId xmlns:a16="http://schemas.microsoft.com/office/drawing/2014/main" id="{416EC7F6-3F25-98AA-EA20-A759C49841A2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1828739" y="2714455"/>
            <a:ext cx="3953594" cy="509671"/>
          </a:xfrm>
        </p:spPr>
        <p:txBody>
          <a:bodyPr rtlCol="0" anchor="ctr">
            <a:noAutofit/>
          </a:bodyPr>
          <a:lstStyle>
            <a:lvl1pPr>
              <a:defRPr lang="en-GB" sz="2000" spc="300"/>
            </a:lvl1pPr>
          </a:lstStyle>
          <a:p>
            <a:pPr lvl="0" rtl="0"/>
            <a:r>
              <a:rPr lang="en-GB"/>
              <a:t>Click to edit text</a:t>
            </a:r>
          </a:p>
        </p:txBody>
      </p:sp>
      <p:sp>
        <p:nvSpPr>
          <p:cNvPr id="40" name="Text Placeholder 19">
            <a:extLst>
              <a:ext uri="{FF2B5EF4-FFF2-40B4-BE49-F238E27FC236}">
                <a16:creationId xmlns:a16="http://schemas.microsoft.com/office/drawing/2014/main" id="{59A4D373-2403-6A05-1927-144387611C25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6966224" y="2700810"/>
            <a:ext cx="3911982" cy="523316"/>
          </a:xfrm>
        </p:spPr>
        <p:txBody>
          <a:bodyPr rtlCol="0" anchor="ctr">
            <a:noAutofit/>
          </a:bodyPr>
          <a:lstStyle>
            <a:lvl1pPr>
              <a:defRPr lang="en-GB" sz="2000" spc="300"/>
            </a:lvl1pPr>
          </a:lstStyle>
          <a:p>
            <a:pPr lvl="0" rtl="0"/>
            <a:r>
              <a:rPr lang="en-GB"/>
              <a:t>Click to edit text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2003C5A-BF21-DE87-0ED1-3E2D0F32B5D8}"/>
              </a:ext>
            </a:extLst>
          </p:cNvPr>
          <p:cNvSpPr>
            <a:spLocks noGrp="1"/>
          </p:cNvSpPr>
          <p:nvPr>
            <p:ph sz="quarter" idx="35"/>
          </p:nvPr>
        </p:nvSpPr>
        <p:spPr>
          <a:xfrm>
            <a:off x="1864931" y="3448050"/>
            <a:ext cx="3911982" cy="2307568"/>
          </a:xfrm>
        </p:spPr>
        <p:txBody>
          <a:bodyPr rtlCol="0"/>
          <a:lstStyle>
            <a:lvl1pPr marL="283464" indent="-283464">
              <a:buClr>
                <a:schemeClr val="accent6"/>
              </a:buClr>
              <a:buFont typeface="Arial" panose="020B0604020202020204" pitchFamily="34" charset="0"/>
              <a:buChar char="•"/>
              <a:defRPr lang="en-GB" sz="1600" spc="200" baseline="0">
                <a:solidFill>
                  <a:schemeClr val="bg1"/>
                </a:solidFill>
                <a:latin typeface="+mn-lt"/>
              </a:defRPr>
            </a:lvl1pPr>
            <a:lvl2pPr marL="566928" indent="-283464">
              <a:defRPr lang="en-GB" sz="1600"/>
            </a:lvl2pPr>
            <a:lvl3pPr marL="859536" indent="-283464">
              <a:defRPr lang="en-GB" sz="1600"/>
            </a:lvl3pPr>
            <a:lvl4pPr marL="1152144">
              <a:defRPr lang="en-GB" sz="1600"/>
            </a:lvl4pPr>
          </a:lstStyle>
          <a:p>
            <a:pPr lvl="0" rtl="0"/>
            <a:r>
              <a:rPr lang="en-US"/>
              <a:t>Click to edit Master text styles</a:t>
            </a:r>
          </a:p>
          <a:p>
            <a:pPr lvl="1" rtl="0"/>
            <a:r>
              <a:rPr lang="en-US"/>
              <a:t>Second level</a:t>
            </a:r>
          </a:p>
          <a:p>
            <a:pPr lvl="2" rtl="0"/>
            <a:r>
              <a:rPr lang="en-US"/>
              <a:t>Third level</a:t>
            </a:r>
          </a:p>
          <a:p>
            <a:pPr lvl="3" rtl="0"/>
            <a:r>
              <a:rPr lang="en-US"/>
              <a:t>Fourth level</a:t>
            </a:r>
          </a:p>
        </p:txBody>
      </p:sp>
      <p:sp>
        <p:nvSpPr>
          <p:cNvPr id="19" name="Content Placeholder 4">
            <a:extLst>
              <a:ext uri="{FF2B5EF4-FFF2-40B4-BE49-F238E27FC236}">
                <a16:creationId xmlns:a16="http://schemas.microsoft.com/office/drawing/2014/main" id="{39870F08-C2AE-9AF7-58DE-EEA8A48BEDA9}"/>
              </a:ext>
            </a:extLst>
          </p:cNvPr>
          <p:cNvSpPr>
            <a:spLocks noGrp="1"/>
          </p:cNvSpPr>
          <p:nvPr>
            <p:ph sz="quarter" idx="36"/>
          </p:nvPr>
        </p:nvSpPr>
        <p:spPr>
          <a:xfrm>
            <a:off x="6966224" y="3448050"/>
            <a:ext cx="3911982" cy="2307568"/>
          </a:xfrm>
        </p:spPr>
        <p:txBody>
          <a:bodyPr rtlCol="0"/>
          <a:lstStyle>
            <a:lvl1pPr marL="283464" indent="-283464">
              <a:buClr>
                <a:schemeClr val="accent6"/>
              </a:buClr>
              <a:buFont typeface="Arial" panose="020B0604020202020204" pitchFamily="34" charset="0"/>
              <a:buChar char="•"/>
              <a:defRPr lang="en-GB" sz="1600" spc="200" baseline="0">
                <a:solidFill>
                  <a:schemeClr val="bg1"/>
                </a:solidFill>
                <a:latin typeface="+mn-lt"/>
              </a:defRPr>
            </a:lvl1pPr>
            <a:lvl2pPr marL="566928" indent="-283464">
              <a:defRPr lang="en-GB" sz="1600"/>
            </a:lvl2pPr>
            <a:lvl3pPr marL="859536" indent="-283464">
              <a:defRPr lang="en-GB" sz="1600"/>
            </a:lvl3pPr>
            <a:lvl4pPr marL="1152144">
              <a:defRPr lang="en-GB" sz="1600"/>
            </a:lvl4pPr>
          </a:lstStyle>
          <a:p>
            <a:pPr lvl="0" rtl="0"/>
            <a:r>
              <a:rPr lang="en-US"/>
              <a:t>Click to edit Master text styles</a:t>
            </a:r>
          </a:p>
          <a:p>
            <a:pPr lvl="1" rtl="0"/>
            <a:r>
              <a:rPr lang="en-US"/>
              <a:t>Second level</a:t>
            </a:r>
          </a:p>
          <a:p>
            <a:pPr lvl="2" rtl="0"/>
            <a:r>
              <a:rPr lang="en-US"/>
              <a:t>Third level</a:t>
            </a:r>
          </a:p>
          <a:p>
            <a:pPr lvl="3" rtl="0"/>
            <a:r>
              <a:rPr lang="en-US"/>
              <a:t>Fourth level</a:t>
            </a:r>
          </a:p>
        </p:txBody>
      </p:sp>
      <p:sp>
        <p:nvSpPr>
          <p:cNvPr id="41" name="Graphic 15">
            <a:extLst>
              <a:ext uri="{FF2B5EF4-FFF2-40B4-BE49-F238E27FC236}">
                <a16:creationId xmlns:a16="http://schemas.microsoft.com/office/drawing/2014/main" id="{FFDFB3E1-7148-2A79-2224-9A66EE89CDB3}"/>
              </a:ext>
            </a:extLst>
          </p:cNvPr>
          <p:cNvSpPr/>
          <p:nvPr/>
        </p:nvSpPr>
        <p:spPr>
          <a:xfrm>
            <a:off x="10521648" y="5608449"/>
            <a:ext cx="128016" cy="128016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610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rtl="0"/>
            <a:endParaRPr lang="en-GB" dirty="0"/>
          </a:p>
        </p:txBody>
      </p:sp>
      <p:sp>
        <p:nvSpPr>
          <p:cNvPr id="42" name="Graphic 15">
            <a:extLst>
              <a:ext uri="{FF2B5EF4-FFF2-40B4-BE49-F238E27FC236}">
                <a16:creationId xmlns:a16="http://schemas.microsoft.com/office/drawing/2014/main" id="{4D2D79B7-4A68-FA5E-D644-77D4216A8149}"/>
              </a:ext>
            </a:extLst>
          </p:cNvPr>
          <p:cNvSpPr/>
          <p:nvPr/>
        </p:nvSpPr>
        <p:spPr>
          <a:xfrm>
            <a:off x="1098137" y="2693558"/>
            <a:ext cx="128016" cy="128016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610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rtl="0"/>
            <a:endParaRPr lang="en-GB" dirty="0"/>
          </a:p>
        </p:txBody>
      </p:sp>
      <p:sp>
        <p:nvSpPr>
          <p:cNvPr id="44" name="Graphic 12">
            <a:extLst>
              <a:ext uri="{FF2B5EF4-FFF2-40B4-BE49-F238E27FC236}">
                <a16:creationId xmlns:a16="http://schemas.microsoft.com/office/drawing/2014/main" id="{09257FA7-91DE-7D44-90E4-63C9DFA962D4}"/>
              </a:ext>
            </a:extLst>
          </p:cNvPr>
          <p:cNvSpPr/>
          <p:nvPr/>
        </p:nvSpPr>
        <p:spPr>
          <a:xfrm>
            <a:off x="1306906" y="3837599"/>
            <a:ext cx="100584" cy="100584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rtl="0"/>
            <a:endParaRPr lang="en-GB" dirty="0"/>
          </a:p>
        </p:txBody>
      </p:sp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B02A6961-FD29-3446-6A70-B0D4EE5D14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 rtlCol="0">
            <a:noAutofit/>
          </a:bodyPr>
          <a:lstStyle>
            <a:lvl1pPr algn="l">
              <a:defRPr lang="en-GB" sz="1200" spc="0">
                <a:solidFill>
                  <a:schemeClr val="bg1"/>
                </a:solidFill>
              </a:defRPr>
            </a:lvl1pPr>
          </a:lstStyle>
          <a:p>
            <a:pPr rtl="0"/>
            <a:r>
              <a:rPr lang="en-GB"/>
              <a:t>Scientific findings</a:t>
            </a:r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68477A85-1CCD-1BF5-8FF0-11B80AE2F6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 rtlCol="0">
            <a:noAutofit/>
          </a:bodyPr>
          <a:lstStyle>
            <a:lvl1pPr>
              <a:defRPr lang="en-GB" sz="1200">
                <a:solidFill>
                  <a:schemeClr val="bg1"/>
                </a:solidFill>
              </a:defRPr>
            </a:lvl1pPr>
          </a:lstStyle>
          <a:p>
            <a:pPr rtl="0"/>
            <a:fld id="{FE024F78-56A6-7740-B68D-8D4D026EDF3F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18" name="Graphic 12">
            <a:extLst>
              <a:ext uri="{FF2B5EF4-FFF2-40B4-BE49-F238E27FC236}">
                <a16:creationId xmlns:a16="http://schemas.microsoft.com/office/drawing/2014/main" id="{4B7933AC-77F8-5A1E-9F12-CD7683B26868}"/>
              </a:ext>
            </a:extLst>
          </p:cNvPr>
          <p:cNvSpPr/>
          <p:nvPr/>
        </p:nvSpPr>
        <p:spPr>
          <a:xfrm>
            <a:off x="653351" y="4521502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rtl="0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545918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1DE0BA61-3394-C68B-D34A-99473398C4DA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algn="ctr" rtl="0"/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71774B0-5C6F-338C-838B-03C1E04D0C9B}"/>
              </a:ext>
            </a:extLst>
          </p:cNvPr>
          <p:cNvSpPr>
            <a:spLocks noGrp="1"/>
          </p:cNvSpPr>
          <p:nvPr>
            <p:ph sz="quarter" idx="25"/>
          </p:nvPr>
        </p:nvSpPr>
        <p:spPr>
          <a:xfrm>
            <a:off x="849351" y="1683189"/>
            <a:ext cx="10493300" cy="5174811"/>
          </a:xfrm>
          <a:solidFill>
            <a:schemeClr val="bg2"/>
          </a:solidFill>
        </p:spPr>
        <p:txBody>
          <a:bodyPr rtlCol="0">
            <a:noAutofit/>
          </a:bodyPr>
          <a:lstStyle>
            <a:defPPr>
              <a:defRPr lang="en-GB"/>
            </a:defPPr>
          </a:lstStyle>
          <a:p>
            <a:pPr lvl="0" rtl="0"/>
            <a:r>
              <a:rPr lang="en-US"/>
              <a:t>Click to edit Master text styles</a:t>
            </a:r>
          </a:p>
          <a:p>
            <a:pPr lvl="1" rtl="0"/>
            <a:r>
              <a:rPr lang="en-US"/>
              <a:t>Second level</a:t>
            </a:r>
          </a:p>
          <a:p>
            <a:pPr lvl="2" rtl="0"/>
            <a:r>
              <a:rPr lang="en-US"/>
              <a:t>Third level</a:t>
            </a:r>
          </a:p>
          <a:p>
            <a:pPr lvl="3" rtl="0"/>
            <a:r>
              <a:rPr lang="en-US"/>
              <a:t>Fourth level</a:t>
            </a:r>
          </a:p>
          <a:p>
            <a:pPr lvl="4" rtl="0"/>
            <a:r>
              <a:rPr lang="en-US"/>
              <a:t>Fifth level</a:t>
            </a:r>
            <a:endParaRPr lang="en-GB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13A8728-F1AB-C74B-A3F2-19AC95C547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9351" y="365125"/>
            <a:ext cx="10515600" cy="1325563"/>
          </a:xfrm>
        </p:spPr>
        <p:txBody>
          <a:bodyPr rtlCol="0">
            <a:noAutofit/>
          </a:bodyPr>
          <a:lstStyle>
            <a:lvl1pPr algn="ctr">
              <a:defRPr lang="en-GB" spc="0"/>
            </a:lvl1pPr>
          </a:lstStyle>
          <a:p>
            <a:pPr rtl="0"/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11" name="Graphic 15">
            <a:extLst>
              <a:ext uri="{FF2B5EF4-FFF2-40B4-BE49-F238E27FC236}">
                <a16:creationId xmlns:a16="http://schemas.microsoft.com/office/drawing/2014/main" id="{7FDD546F-3181-A2C4-3ECF-1E4540E1E8FD}"/>
              </a:ext>
            </a:extLst>
          </p:cNvPr>
          <p:cNvSpPr/>
          <p:nvPr/>
        </p:nvSpPr>
        <p:spPr>
          <a:xfrm>
            <a:off x="894937" y="2693558"/>
            <a:ext cx="128016" cy="128016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610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rtl="0"/>
            <a:endParaRPr lang="en-GB" dirty="0"/>
          </a:p>
        </p:txBody>
      </p:sp>
      <p:sp>
        <p:nvSpPr>
          <p:cNvPr id="13" name="Graphic 12">
            <a:extLst>
              <a:ext uri="{FF2B5EF4-FFF2-40B4-BE49-F238E27FC236}">
                <a16:creationId xmlns:a16="http://schemas.microsoft.com/office/drawing/2014/main" id="{97F35EB9-5535-DCD3-2424-B71C26EAE49D}"/>
              </a:ext>
            </a:extLst>
          </p:cNvPr>
          <p:cNvSpPr/>
          <p:nvPr/>
        </p:nvSpPr>
        <p:spPr>
          <a:xfrm>
            <a:off x="351350" y="4503806"/>
            <a:ext cx="100584" cy="100584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rtl="0"/>
            <a:endParaRPr lang="en-GB" dirty="0"/>
          </a:p>
        </p:txBody>
      </p:sp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2588D46B-94A1-1F67-DBB5-DCEAA4A410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 rtlCol="0">
            <a:noAutofit/>
          </a:bodyPr>
          <a:lstStyle>
            <a:lvl1pPr algn="l">
              <a:defRPr lang="en-GB" sz="1200" spc="0">
                <a:solidFill>
                  <a:schemeClr val="bg1"/>
                </a:solidFill>
              </a:defRPr>
            </a:lvl1pPr>
          </a:lstStyle>
          <a:p>
            <a:pPr rtl="0"/>
            <a:r>
              <a:rPr lang="en-GB"/>
              <a:t>Scientific findings</a:t>
            </a:r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5B30F573-4108-8909-3C0A-D2447A1092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 rtlCol="0">
            <a:noAutofit/>
          </a:bodyPr>
          <a:lstStyle>
            <a:lvl1pPr>
              <a:defRPr lang="en-GB" sz="1200">
                <a:solidFill>
                  <a:schemeClr val="bg1"/>
                </a:solidFill>
              </a:defRPr>
            </a:lvl1pPr>
          </a:lstStyle>
          <a:p>
            <a:pPr rtl="0"/>
            <a:fld id="{FE024F78-56A6-7740-B68D-8D4D026EDF3F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17" name="Graphic 12">
            <a:extLst>
              <a:ext uri="{FF2B5EF4-FFF2-40B4-BE49-F238E27FC236}">
                <a16:creationId xmlns:a16="http://schemas.microsoft.com/office/drawing/2014/main" id="{3EDBAD98-791B-7F40-4F48-85CFC9ECABBE}"/>
              </a:ext>
            </a:extLst>
          </p:cNvPr>
          <p:cNvSpPr/>
          <p:nvPr/>
        </p:nvSpPr>
        <p:spPr>
          <a:xfrm>
            <a:off x="653351" y="5192833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rtl="0"/>
            <a:endParaRPr lang="en-GB" dirty="0"/>
          </a:p>
        </p:txBody>
      </p:sp>
      <p:sp>
        <p:nvSpPr>
          <p:cNvPr id="19" name="Graphic 12">
            <a:extLst>
              <a:ext uri="{FF2B5EF4-FFF2-40B4-BE49-F238E27FC236}">
                <a16:creationId xmlns:a16="http://schemas.microsoft.com/office/drawing/2014/main" id="{E3D81F90-4EAE-8C26-A885-E7B59E49164A}"/>
              </a:ext>
            </a:extLst>
          </p:cNvPr>
          <p:cNvSpPr/>
          <p:nvPr/>
        </p:nvSpPr>
        <p:spPr>
          <a:xfrm>
            <a:off x="10979909" y="1571885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rtl="0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6041917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1DE0BA61-3394-C68B-D34A-99473398C4DA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algn="ctr" rtl="0"/>
            <a:endParaRPr lang="en-GB" dirty="0"/>
          </a:p>
        </p:txBody>
      </p:sp>
      <p:sp>
        <p:nvSpPr>
          <p:cNvPr id="8" name="Content Placeholder 8">
            <a:extLst>
              <a:ext uri="{FF2B5EF4-FFF2-40B4-BE49-F238E27FC236}">
                <a16:creationId xmlns:a16="http://schemas.microsoft.com/office/drawing/2014/main" id="{EF5DF7BD-C87C-3543-83E0-896181958360}"/>
              </a:ext>
            </a:extLst>
          </p:cNvPr>
          <p:cNvSpPr>
            <a:spLocks noGrp="1"/>
          </p:cNvSpPr>
          <p:nvPr>
            <p:ph sz="quarter" idx="24" hasCustomPrompt="1"/>
          </p:nvPr>
        </p:nvSpPr>
        <p:spPr>
          <a:xfrm>
            <a:off x="849349" y="1684777"/>
            <a:ext cx="10515601" cy="5171635"/>
          </a:xfrm>
          <a:solidFill>
            <a:schemeClr val="bg2"/>
          </a:solidFill>
        </p:spPr>
        <p:txBody>
          <a:bodyPr rtlCol="0" anchor="ctr">
            <a:noAutofit/>
          </a:bodyPr>
          <a:lstStyle>
            <a:lvl1pPr algn="ctr" rtl="0" fontAlgn="base">
              <a:defRPr lang="en-GB" sz="1800" b="0" i="0" smtClean="0">
                <a:solidFill>
                  <a:schemeClr val="bg1"/>
                </a:solidFill>
                <a:effectLst/>
                <a:latin typeface="Arial Nova" panose="020B0504020202020204" pitchFamily="34" charset="0"/>
                <a:cs typeface="Arial" panose="020B0604020202020204" pitchFamily="34" charset="0"/>
              </a:defRPr>
            </a:lvl1pPr>
          </a:lstStyle>
          <a:p>
            <a:pPr rtl="0" fontAlgn="base"/>
            <a:r>
              <a:rPr lang="en-GB" b="0" i="0">
                <a:solidFill>
                  <a:srgbClr val="201F1E"/>
                </a:solidFill>
                <a:effectLst/>
                <a:latin typeface="Calibri" panose="020F0502020204030204" pitchFamily="34" charset="0"/>
              </a:rPr>
              <a:t>Click to insert image or graphic here</a:t>
            </a:r>
            <a:endParaRPr lang="en-GB" b="0" i="0" dirty="0">
              <a:solidFill>
                <a:srgbClr val="000000"/>
              </a:solidFill>
              <a:effectLst/>
              <a:latin typeface="Segoe UI" panose="020B0502040204020203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13A8728-F1AB-C74B-A3F2-19AC95C547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9351" y="365125"/>
            <a:ext cx="10515600" cy="1325563"/>
          </a:xfrm>
        </p:spPr>
        <p:txBody>
          <a:bodyPr rtlCol="0">
            <a:noAutofit/>
          </a:bodyPr>
          <a:lstStyle>
            <a:lvl1pPr algn="ctr">
              <a:defRPr lang="en-GB" spc="0"/>
            </a:lvl1pPr>
          </a:lstStyle>
          <a:p>
            <a:pPr rtl="0"/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11" name="Graphic 15">
            <a:extLst>
              <a:ext uri="{FF2B5EF4-FFF2-40B4-BE49-F238E27FC236}">
                <a16:creationId xmlns:a16="http://schemas.microsoft.com/office/drawing/2014/main" id="{7FDD546F-3181-A2C4-3ECF-1E4540E1E8FD}"/>
              </a:ext>
            </a:extLst>
          </p:cNvPr>
          <p:cNvSpPr/>
          <p:nvPr/>
        </p:nvSpPr>
        <p:spPr>
          <a:xfrm>
            <a:off x="871787" y="621690"/>
            <a:ext cx="128016" cy="128016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610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rtl="0"/>
            <a:endParaRPr lang="en-GB" dirty="0"/>
          </a:p>
        </p:txBody>
      </p:sp>
      <p:sp>
        <p:nvSpPr>
          <p:cNvPr id="13" name="Graphic 12">
            <a:extLst>
              <a:ext uri="{FF2B5EF4-FFF2-40B4-BE49-F238E27FC236}">
                <a16:creationId xmlns:a16="http://schemas.microsoft.com/office/drawing/2014/main" id="{97F35EB9-5535-DCD3-2424-B71C26EAE49D}"/>
              </a:ext>
            </a:extLst>
          </p:cNvPr>
          <p:cNvSpPr/>
          <p:nvPr/>
        </p:nvSpPr>
        <p:spPr>
          <a:xfrm>
            <a:off x="351350" y="1540687"/>
            <a:ext cx="100584" cy="100584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rtl="0"/>
            <a:endParaRPr lang="en-GB" dirty="0"/>
          </a:p>
        </p:txBody>
      </p:sp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2588D46B-94A1-1F67-DBB5-DCEAA4A410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 rtlCol="0">
            <a:noAutofit/>
          </a:bodyPr>
          <a:lstStyle>
            <a:lvl1pPr algn="l">
              <a:defRPr lang="en-GB" sz="1200" spc="0">
                <a:solidFill>
                  <a:schemeClr val="bg1"/>
                </a:solidFill>
              </a:defRPr>
            </a:lvl1pPr>
          </a:lstStyle>
          <a:p>
            <a:pPr rtl="0"/>
            <a:r>
              <a:rPr lang="en-GB"/>
              <a:t>Scientific findings</a:t>
            </a:r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5B30F573-4108-8909-3C0A-D2447A1092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 rtlCol="0">
            <a:noAutofit/>
          </a:bodyPr>
          <a:lstStyle>
            <a:lvl1pPr>
              <a:defRPr lang="en-GB" sz="1200">
                <a:solidFill>
                  <a:schemeClr val="bg1"/>
                </a:solidFill>
              </a:defRPr>
            </a:lvl1pPr>
          </a:lstStyle>
          <a:p>
            <a:pPr rtl="0"/>
            <a:fld id="{FE024F78-56A6-7740-B68D-8D4D026EDF3F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17" name="Graphic 12">
            <a:extLst>
              <a:ext uri="{FF2B5EF4-FFF2-40B4-BE49-F238E27FC236}">
                <a16:creationId xmlns:a16="http://schemas.microsoft.com/office/drawing/2014/main" id="{3EDBAD98-791B-7F40-4F48-85CFC9ECABBE}"/>
              </a:ext>
            </a:extLst>
          </p:cNvPr>
          <p:cNvSpPr/>
          <p:nvPr/>
        </p:nvSpPr>
        <p:spPr>
          <a:xfrm>
            <a:off x="607054" y="1882473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rtl="0"/>
            <a:endParaRPr lang="en-GB" dirty="0"/>
          </a:p>
        </p:txBody>
      </p:sp>
      <p:sp>
        <p:nvSpPr>
          <p:cNvPr id="19" name="Graphic 12">
            <a:extLst>
              <a:ext uri="{FF2B5EF4-FFF2-40B4-BE49-F238E27FC236}">
                <a16:creationId xmlns:a16="http://schemas.microsoft.com/office/drawing/2014/main" id="{E3D81F90-4EAE-8C26-A885-E7B59E49164A}"/>
              </a:ext>
            </a:extLst>
          </p:cNvPr>
          <p:cNvSpPr/>
          <p:nvPr/>
        </p:nvSpPr>
        <p:spPr>
          <a:xfrm>
            <a:off x="11685964" y="2868248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rtl="0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74074619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:a16="http://schemas.microsoft.com/office/drawing/2014/main" id="{57E44934-AEEA-561B-0ADE-A0E419F72E34}"/>
              </a:ext>
            </a:extLst>
          </p:cNvPr>
          <p:cNvSpPr/>
          <p:nvPr/>
        </p:nvSpPr>
        <p:spPr>
          <a:xfrm>
            <a:off x="0" y="4477"/>
            <a:ext cx="12192000" cy="6853523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algn="ctr" rtl="0"/>
            <a:endParaRPr lang="en-GB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B87731F-00C5-9B08-2819-491BDD0E10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>
            <a:noAutofit/>
          </a:bodyPr>
          <a:lstStyle>
            <a:lvl1pPr algn="ctr">
              <a:defRPr lang="en-GB" spc="0"/>
            </a:lvl1pPr>
          </a:lstStyle>
          <a:p>
            <a:pPr rtl="0"/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26" name="Content Placeholder 3">
            <a:extLst>
              <a:ext uri="{FF2B5EF4-FFF2-40B4-BE49-F238E27FC236}">
                <a16:creationId xmlns:a16="http://schemas.microsoft.com/office/drawing/2014/main" id="{8476BD1A-F3CD-7831-B675-4B30DB13BBB4}"/>
              </a:ext>
            </a:extLst>
          </p:cNvPr>
          <p:cNvSpPr>
            <a:spLocks noGrp="1"/>
          </p:cNvSpPr>
          <p:nvPr>
            <p:ph sz="quarter" idx="29"/>
          </p:nvPr>
        </p:nvSpPr>
        <p:spPr>
          <a:xfrm>
            <a:off x="838200" y="2234612"/>
            <a:ext cx="2743200" cy="2743200"/>
          </a:xfrm>
          <a:solidFill>
            <a:schemeClr val="bg2"/>
          </a:solidFill>
        </p:spPr>
        <p:txBody>
          <a:bodyPr rtlCol="0">
            <a:noAutofit/>
          </a:bodyPr>
          <a:lstStyle>
            <a:lvl1pPr>
              <a:defRPr lang="en-GB" sz="1800"/>
            </a:lvl1pPr>
            <a:lvl2pPr>
              <a:defRPr lang="en-GB" sz="1600"/>
            </a:lvl2pPr>
            <a:lvl3pPr>
              <a:defRPr lang="en-GB" sz="1400"/>
            </a:lvl3pPr>
            <a:lvl4pPr>
              <a:defRPr lang="en-GB" sz="1200"/>
            </a:lvl4pPr>
            <a:lvl5pPr>
              <a:defRPr lang="en-GB" sz="1200"/>
            </a:lvl5pPr>
          </a:lstStyle>
          <a:p>
            <a:pPr lvl="0" rtl="0"/>
            <a:r>
              <a:rPr lang="en-US"/>
              <a:t>Click to edit Master text styles</a:t>
            </a:r>
          </a:p>
          <a:p>
            <a:pPr lvl="1" rtl="0"/>
            <a:r>
              <a:rPr lang="en-US"/>
              <a:t>Second level</a:t>
            </a:r>
          </a:p>
          <a:p>
            <a:pPr lvl="2" rtl="0"/>
            <a:r>
              <a:rPr lang="en-US"/>
              <a:t>Third level</a:t>
            </a:r>
          </a:p>
          <a:p>
            <a:pPr lvl="3" rtl="0"/>
            <a:r>
              <a:rPr lang="en-US"/>
              <a:t>Fourth level</a:t>
            </a:r>
          </a:p>
          <a:p>
            <a:pPr lvl="4" rtl="0"/>
            <a:r>
              <a:rPr lang="en-US"/>
              <a:t>Fifth level</a:t>
            </a:r>
            <a:endParaRPr lang="en-GB"/>
          </a:p>
        </p:txBody>
      </p:sp>
      <p:sp>
        <p:nvSpPr>
          <p:cNvPr id="23" name="Content Placeholder 3">
            <a:extLst>
              <a:ext uri="{FF2B5EF4-FFF2-40B4-BE49-F238E27FC236}">
                <a16:creationId xmlns:a16="http://schemas.microsoft.com/office/drawing/2014/main" id="{00056BB6-6681-5F18-0707-36FF788E8B7D}"/>
              </a:ext>
            </a:extLst>
          </p:cNvPr>
          <p:cNvSpPr>
            <a:spLocks noGrp="1"/>
          </p:cNvSpPr>
          <p:nvPr>
            <p:ph sz="quarter" idx="31"/>
          </p:nvPr>
        </p:nvSpPr>
        <p:spPr>
          <a:xfrm>
            <a:off x="3649398" y="1743093"/>
            <a:ext cx="4848110" cy="3833614"/>
          </a:xfrm>
          <a:solidFill>
            <a:schemeClr val="bg2"/>
          </a:solidFill>
        </p:spPr>
        <p:txBody>
          <a:bodyPr rtlCol="0">
            <a:noAutofit/>
          </a:bodyPr>
          <a:lstStyle>
            <a:lvl1pPr>
              <a:defRPr lang="en-GB" sz="1800"/>
            </a:lvl1pPr>
            <a:lvl2pPr>
              <a:defRPr lang="en-GB" sz="1600"/>
            </a:lvl2pPr>
            <a:lvl3pPr>
              <a:defRPr lang="en-GB" sz="1400"/>
            </a:lvl3pPr>
            <a:lvl4pPr>
              <a:defRPr lang="en-GB" sz="1200"/>
            </a:lvl4pPr>
            <a:lvl5pPr>
              <a:defRPr lang="en-GB" sz="1200"/>
            </a:lvl5pPr>
          </a:lstStyle>
          <a:p>
            <a:pPr lvl="0" rtl="0"/>
            <a:r>
              <a:rPr lang="en-US"/>
              <a:t>Click to edit Master text styles</a:t>
            </a:r>
          </a:p>
          <a:p>
            <a:pPr lvl="1" rtl="0"/>
            <a:r>
              <a:rPr lang="en-US"/>
              <a:t>Second level</a:t>
            </a:r>
          </a:p>
          <a:p>
            <a:pPr lvl="2" rtl="0"/>
            <a:r>
              <a:rPr lang="en-US"/>
              <a:t>Third level</a:t>
            </a:r>
          </a:p>
          <a:p>
            <a:pPr lvl="3" rtl="0"/>
            <a:r>
              <a:rPr lang="en-US"/>
              <a:t>Fourth level</a:t>
            </a:r>
          </a:p>
          <a:p>
            <a:pPr lvl="4" rtl="0"/>
            <a:r>
              <a:rPr lang="en-US"/>
              <a:t>Fifth level</a:t>
            </a:r>
            <a:endParaRPr lang="en-GB"/>
          </a:p>
        </p:txBody>
      </p:sp>
      <p:sp>
        <p:nvSpPr>
          <p:cNvPr id="17" name="Content Placeholder 3">
            <a:extLst>
              <a:ext uri="{FF2B5EF4-FFF2-40B4-BE49-F238E27FC236}">
                <a16:creationId xmlns:a16="http://schemas.microsoft.com/office/drawing/2014/main" id="{DA861960-A20F-381C-EC4B-C2A0F840B4C9}"/>
              </a:ext>
            </a:extLst>
          </p:cNvPr>
          <p:cNvSpPr>
            <a:spLocks noGrp="1"/>
          </p:cNvSpPr>
          <p:nvPr>
            <p:ph sz="quarter" idx="30"/>
          </p:nvPr>
        </p:nvSpPr>
        <p:spPr>
          <a:xfrm>
            <a:off x="8554054" y="2234612"/>
            <a:ext cx="2743200" cy="2735210"/>
          </a:xfrm>
          <a:solidFill>
            <a:schemeClr val="bg2"/>
          </a:solidFill>
        </p:spPr>
        <p:txBody>
          <a:bodyPr rtlCol="0">
            <a:noAutofit/>
          </a:bodyPr>
          <a:lstStyle>
            <a:lvl1pPr>
              <a:defRPr lang="en-GB" sz="1800"/>
            </a:lvl1pPr>
            <a:lvl2pPr>
              <a:defRPr lang="en-GB" sz="1600"/>
            </a:lvl2pPr>
            <a:lvl3pPr>
              <a:defRPr lang="en-GB" sz="1400"/>
            </a:lvl3pPr>
            <a:lvl4pPr>
              <a:defRPr lang="en-GB" sz="1200"/>
            </a:lvl4pPr>
            <a:lvl5pPr>
              <a:defRPr lang="en-GB" sz="1200"/>
            </a:lvl5pPr>
          </a:lstStyle>
          <a:p>
            <a:pPr lvl="0" rtl="0"/>
            <a:r>
              <a:rPr lang="en-US"/>
              <a:t>Click to edit Master text styles</a:t>
            </a:r>
          </a:p>
          <a:p>
            <a:pPr lvl="1" rtl="0"/>
            <a:r>
              <a:rPr lang="en-US"/>
              <a:t>Second level</a:t>
            </a:r>
          </a:p>
          <a:p>
            <a:pPr lvl="2" rtl="0"/>
            <a:r>
              <a:rPr lang="en-US"/>
              <a:t>Third level</a:t>
            </a:r>
          </a:p>
          <a:p>
            <a:pPr lvl="3" rtl="0"/>
            <a:r>
              <a:rPr lang="en-US"/>
              <a:t>Fourth level</a:t>
            </a:r>
          </a:p>
          <a:p>
            <a:pPr lvl="4" rtl="0"/>
            <a:r>
              <a:rPr lang="en-US"/>
              <a:t>Fifth level</a:t>
            </a:r>
            <a:endParaRPr lang="en-GB"/>
          </a:p>
        </p:txBody>
      </p:sp>
      <p:sp>
        <p:nvSpPr>
          <p:cNvPr id="14" name="Text Placeholder 5">
            <a:extLst>
              <a:ext uri="{FF2B5EF4-FFF2-40B4-BE49-F238E27FC236}">
                <a16:creationId xmlns:a16="http://schemas.microsoft.com/office/drawing/2014/main" id="{584954C9-4281-0277-452A-6BD47D8FAF39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838200" y="5576707"/>
            <a:ext cx="10515600" cy="613963"/>
          </a:xfrm>
        </p:spPr>
        <p:txBody>
          <a:bodyPr rtlCol="0" anchor="ctr">
            <a:noAutofit/>
          </a:bodyPr>
          <a:lstStyle>
            <a:lvl1pPr marL="0" indent="0" algn="ctr">
              <a:lnSpc>
                <a:spcPct val="100000"/>
              </a:lnSpc>
              <a:buFontTx/>
              <a:buNone/>
              <a:defRPr lang="en-GB" sz="1600">
                <a:solidFill>
                  <a:schemeClr val="bg1"/>
                </a:solidFill>
                <a:latin typeface="Arial Nova" panose="020B0504020202020204" pitchFamily="34" charset="0"/>
              </a:defRPr>
            </a:lvl1pPr>
          </a:lstStyle>
          <a:p>
            <a:pPr rtl="0"/>
            <a:r>
              <a:rPr lang="en-GB">
                <a:solidFill>
                  <a:schemeClr val="bg1"/>
                </a:solidFill>
              </a:rPr>
              <a:t>Click to edit master text style</a:t>
            </a:r>
          </a:p>
        </p:txBody>
      </p:sp>
      <p:sp>
        <p:nvSpPr>
          <p:cNvPr id="24" name="Graphic 12">
            <a:extLst>
              <a:ext uri="{FF2B5EF4-FFF2-40B4-BE49-F238E27FC236}">
                <a16:creationId xmlns:a16="http://schemas.microsoft.com/office/drawing/2014/main" id="{19D5DAAF-67AD-0ADB-6FC2-7D9A92AE0BD0}"/>
              </a:ext>
            </a:extLst>
          </p:cNvPr>
          <p:cNvSpPr/>
          <p:nvPr/>
        </p:nvSpPr>
        <p:spPr>
          <a:xfrm>
            <a:off x="11170456" y="969148"/>
            <a:ext cx="100584" cy="100584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858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rtl="0"/>
            <a:endParaRPr lang="en-GB" dirty="0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138C17DA-981F-0BA8-3CD8-5ADAFFFB5412}"/>
              </a:ext>
            </a:extLst>
          </p:cNvPr>
          <p:cNvSpPr/>
          <p:nvPr/>
        </p:nvSpPr>
        <p:spPr>
          <a:xfrm>
            <a:off x="1876516" y="1290549"/>
            <a:ext cx="144379" cy="144379"/>
          </a:xfrm>
          <a:prstGeom prst="ellipse">
            <a:avLst/>
          </a:prstGeom>
          <a:noFill/>
          <a:ln>
            <a:solidFill>
              <a:schemeClr val="accent4">
                <a:lumMod val="60000"/>
                <a:lumOff val="40000"/>
                <a:alpha val="49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algn="ctr" rtl="0"/>
            <a:endParaRPr lang="en-GB" dirty="0"/>
          </a:p>
        </p:txBody>
      </p:sp>
      <p:sp>
        <p:nvSpPr>
          <p:cNvPr id="13" name="Footer Placeholder 4">
            <a:extLst>
              <a:ext uri="{FF2B5EF4-FFF2-40B4-BE49-F238E27FC236}">
                <a16:creationId xmlns:a16="http://schemas.microsoft.com/office/drawing/2014/main" id="{4848A31F-7C70-BCA2-A2B0-D6C4100829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 rtlCol="0">
            <a:noAutofit/>
          </a:bodyPr>
          <a:lstStyle>
            <a:lvl1pPr algn="l">
              <a:defRPr lang="en-GB" sz="1200" spc="0">
                <a:solidFill>
                  <a:schemeClr val="bg1"/>
                </a:solidFill>
              </a:defRPr>
            </a:lvl1pPr>
          </a:lstStyle>
          <a:p>
            <a:pPr rtl="0"/>
            <a:r>
              <a:rPr lang="en-GB"/>
              <a:t>Scientific findings</a:t>
            </a:r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A9FED265-6FB8-0B0E-967A-10AF6EF773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 rtlCol="0">
            <a:noAutofit/>
          </a:bodyPr>
          <a:lstStyle>
            <a:lvl1pPr>
              <a:defRPr lang="en-GB" sz="1200">
                <a:solidFill>
                  <a:schemeClr val="bg1"/>
                </a:solidFill>
              </a:defRPr>
            </a:lvl1pPr>
          </a:lstStyle>
          <a:p>
            <a:pPr rtl="0"/>
            <a:fld id="{FE024F78-56A6-7740-B68D-8D4D026EDF3F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16" name="Graphic 12">
            <a:extLst>
              <a:ext uri="{FF2B5EF4-FFF2-40B4-BE49-F238E27FC236}">
                <a16:creationId xmlns:a16="http://schemas.microsoft.com/office/drawing/2014/main" id="{B7E94463-D34E-7B78-40B0-21660AE939E4}"/>
              </a:ext>
            </a:extLst>
          </p:cNvPr>
          <p:cNvSpPr/>
          <p:nvPr/>
        </p:nvSpPr>
        <p:spPr>
          <a:xfrm>
            <a:off x="688076" y="5192833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rtl="0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2205291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>
            <a:extLst>
              <a:ext uri="{FF2B5EF4-FFF2-40B4-BE49-F238E27FC236}">
                <a16:creationId xmlns:a16="http://schemas.microsoft.com/office/drawing/2014/main" id="{C32CE5E0-A271-3F02-95B0-2A27489DEFD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14000"/>
          </a:blip>
          <a:srcRect l="30375" t="11383" b="18991"/>
          <a:stretch/>
        </p:blipFill>
        <p:spPr>
          <a:xfrm>
            <a:off x="0" y="1"/>
            <a:ext cx="12192000" cy="6858000"/>
          </a:xfrm>
          <a:prstGeom prst="rect">
            <a:avLst/>
          </a:prstGeom>
          <a:effectLst>
            <a:outerShdw blurRad="50800" dist="50800" sx="1000" sy="1000" algn="ctr" rotWithShape="0">
              <a:srgbClr val="000000"/>
            </a:outerShdw>
            <a:reflection endPos="0" dist="50800" dir="5400000" sy="-100000" algn="bl" rotWithShape="0"/>
          </a:effectLst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64AEACF2-BE4A-08C5-F323-8ED695B39E06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algn="ctr" rtl="0"/>
            <a:endParaRPr lang="en-GB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4CF52F7-0472-2EF4-1223-1785705A2F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9351" y="365125"/>
            <a:ext cx="10515600" cy="1325563"/>
          </a:xfrm>
        </p:spPr>
        <p:txBody>
          <a:bodyPr rtlCol="0">
            <a:noAutofit/>
          </a:bodyPr>
          <a:lstStyle>
            <a:lvl1pPr algn="ctr">
              <a:defRPr lang="en-GB" spc="0"/>
            </a:lvl1pPr>
          </a:lstStyle>
          <a:p>
            <a:pPr rtl="0"/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21" name="Content Placeholder 3">
            <a:extLst>
              <a:ext uri="{FF2B5EF4-FFF2-40B4-BE49-F238E27FC236}">
                <a16:creationId xmlns:a16="http://schemas.microsoft.com/office/drawing/2014/main" id="{2A5F4FEA-EFFD-2913-9734-00CA69A215E5}"/>
              </a:ext>
            </a:extLst>
          </p:cNvPr>
          <p:cNvSpPr>
            <a:spLocks noGrp="1"/>
          </p:cNvSpPr>
          <p:nvPr>
            <p:ph sz="quarter" idx="29"/>
          </p:nvPr>
        </p:nvSpPr>
        <p:spPr>
          <a:xfrm>
            <a:off x="1494453" y="2057399"/>
            <a:ext cx="6430348" cy="3352163"/>
          </a:xfrm>
          <a:solidFill>
            <a:schemeClr val="bg2"/>
          </a:solidFill>
        </p:spPr>
        <p:txBody>
          <a:bodyPr rtlCol="0">
            <a:noAutofit/>
          </a:bodyPr>
          <a:lstStyle>
            <a:lvl1pPr>
              <a:defRPr lang="en-GB" sz="1800"/>
            </a:lvl1pPr>
            <a:lvl2pPr>
              <a:defRPr lang="en-GB" sz="1600"/>
            </a:lvl2pPr>
            <a:lvl3pPr>
              <a:defRPr lang="en-GB" sz="1400"/>
            </a:lvl3pPr>
            <a:lvl4pPr>
              <a:defRPr lang="en-GB" sz="1200"/>
            </a:lvl4pPr>
            <a:lvl5pPr>
              <a:defRPr lang="en-GB" sz="1200"/>
            </a:lvl5pPr>
          </a:lstStyle>
          <a:p>
            <a:pPr lvl="0" rtl="0"/>
            <a:r>
              <a:rPr lang="en-US"/>
              <a:t>Click to edit Master text styles</a:t>
            </a:r>
          </a:p>
          <a:p>
            <a:pPr lvl="1" rtl="0"/>
            <a:r>
              <a:rPr lang="en-US"/>
              <a:t>Second level</a:t>
            </a:r>
          </a:p>
          <a:p>
            <a:pPr lvl="2" rtl="0"/>
            <a:r>
              <a:rPr lang="en-US"/>
              <a:t>Third level</a:t>
            </a:r>
          </a:p>
          <a:p>
            <a:pPr lvl="3" rtl="0"/>
            <a:r>
              <a:rPr lang="en-US"/>
              <a:t>Fourth level</a:t>
            </a:r>
          </a:p>
          <a:p>
            <a:pPr lvl="4" rtl="0"/>
            <a:r>
              <a:rPr lang="en-US"/>
              <a:t>Fifth level</a:t>
            </a:r>
            <a:endParaRPr lang="en-GB"/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EB9156B9-9B42-6D12-4F4C-6DA6A98B333D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>
          <a:xfrm>
            <a:off x="8324850" y="2055812"/>
            <a:ext cx="2373313" cy="3353751"/>
          </a:xfrm>
          <a:solidFill>
            <a:schemeClr val="bg2"/>
          </a:solidFill>
        </p:spPr>
        <p:txBody>
          <a:bodyPr rtlCol="0" anchor="ctr">
            <a:noAutofit/>
          </a:bodyPr>
          <a:lstStyle>
            <a:lvl1pPr algn="ctr">
              <a:defRPr lang="en-GB" sz="1800">
                <a:solidFill>
                  <a:schemeClr val="tx1"/>
                </a:solidFill>
              </a:defRPr>
            </a:lvl1pPr>
          </a:lstStyle>
          <a:p>
            <a:pPr rtl="0"/>
            <a:r>
              <a:rPr lang="en-US"/>
              <a:t>Click icon to add picture</a:t>
            </a:r>
            <a:endParaRPr lang="en-GB" dirty="0"/>
          </a:p>
        </p:txBody>
      </p:sp>
      <p:sp>
        <p:nvSpPr>
          <p:cNvPr id="7" name="Graphic 15">
            <a:extLst>
              <a:ext uri="{FF2B5EF4-FFF2-40B4-BE49-F238E27FC236}">
                <a16:creationId xmlns:a16="http://schemas.microsoft.com/office/drawing/2014/main" id="{0F80B8C5-F10F-2547-E085-FA5D266DDF76}"/>
              </a:ext>
            </a:extLst>
          </p:cNvPr>
          <p:cNvSpPr/>
          <p:nvPr/>
        </p:nvSpPr>
        <p:spPr>
          <a:xfrm>
            <a:off x="1098137" y="2693558"/>
            <a:ext cx="128016" cy="128016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610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rtl="0"/>
            <a:endParaRPr lang="en-GB" dirty="0"/>
          </a:p>
        </p:txBody>
      </p:sp>
      <p:sp>
        <p:nvSpPr>
          <p:cNvPr id="9" name="Graphic 12">
            <a:extLst>
              <a:ext uri="{FF2B5EF4-FFF2-40B4-BE49-F238E27FC236}">
                <a16:creationId xmlns:a16="http://schemas.microsoft.com/office/drawing/2014/main" id="{38898B79-1550-A6AC-FE9B-CBDD2DDE9EB0}"/>
              </a:ext>
            </a:extLst>
          </p:cNvPr>
          <p:cNvSpPr/>
          <p:nvPr/>
        </p:nvSpPr>
        <p:spPr>
          <a:xfrm>
            <a:off x="1225881" y="4503806"/>
            <a:ext cx="100584" cy="100584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rtl="0"/>
            <a:endParaRPr lang="en-GB" dirty="0"/>
          </a:p>
        </p:txBody>
      </p:sp>
      <p:sp>
        <p:nvSpPr>
          <p:cNvPr id="14" name="Footer Placeholder 4">
            <a:extLst>
              <a:ext uri="{FF2B5EF4-FFF2-40B4-BE49-F238E27FC236}">
                <a16:creationId xmlns:a16="http://schemas.microsoft.com/office/drawing/2014/main" id="{C89F2857-55B5-64B7-59A5-3B565E8D1A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 rtlCol="0">
            <a:noAutofit/>
          </a:bodyPr>
          <a:lstStyle>
            <a:lvl1pPr algn="l">
              <a:defRPr lang="en-GB" sz="1200" spc="0">
                <a:solidFill>
                  <a:schemeClr val="bg1"/>
                </a:solidFill>
              </a:defRPr>
            </a:lvl1pPr>
          </a:lstStyle>
          <a:p>
            <a:pPr rtl="0"/>
            <a:r>
              <a:rPr lang="en-GB"/>
              <a:t>Scientific findings</a:t>
            </a:r>
          </a:p>
        </p:txBody>
      </p:sp>
      <p:sp>
        <p:nvSpPr>
          <p:cNvPr id="20" name="Slide Number Placeholder 5">
            <a:extLst>
              <a:ext uri="{FF2B5EF4-FFF2-40B4-BE49-F238E27FC236}">
                <a16:creationId xmlns:a16="http://schemas.microsoft.com/office/drawing/2014/main" id="{B702CC53-A6C1-26BA-DC75-CF9EF670E7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 rtlCol="0">
            <a:noAutofit/>
          </a:bodyPr>
          <a:lstStyle>
            <a:lvl1pPr>
              <a:defRPr lang="en-GB" sz="1200">
                <a:solidFill>
                  <a:schemeClr val="bg1"/>
                </a:solidFill>
              </a:defRPr>
            </a:lvl1pPr>
          </a:lstStyle>
          <a:p>
            <a:pPr rtl="0"/>
            <a:fld id="{FE024F78-56A6-7740-B68D-8D4D026EDF3F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16" name="Graphic 15">
            <a:extLst>
              <a:ext uri="{FF2B5EF4-FFF2-40B4-BE49-F238E27FC236}">
                <a16:creationId xmlns:a16="http://schemas.microsoft.com/office/drawing/2014/main" id="{55D287F0-FA0C-5618-47B9-31AC978549CC}"/>
              </a:ext>
            </a:extLst>
          </p:cNvPr>
          <p:cNvSpPr/>
          <p:nvPr/>
        </p:nvSpPr>
        <p:spPr>
          <a:xfrm>
            <a:off x="11404163" y="4375790"/>
            <a:ext cx="128016" cy="128016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610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rtl="0"/>
            <a:endParaRPr lang="en-GB" dirty="0"/>
          </a:p>
        </p:txBody>
      </p:sp>
      <p:sp>
        <p:nvSpPr>
          <p:cNvPr id="17" name="Graphic 12">
            <a:extLst>
              <a:ext uri="{FF2B5EF4-FFF2-40B4-BE49-F238E27FC236}">
                <a16:creationId xmlns:a16="http://schemas.microsoft.com/office/drawing/2014/main" id="{437FDA18-E199-E2F6-264B-D9B6E241E574}"/>
              </a:ext>
            </a:extLst>
          </p:cNvPr>
          <p:cNvSpPr/>
          <p:nvPr/>
        </p:nvSpPr>
        <p:spPr>
          <a:xfrm>
            <a:off x="653351" y="5192833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rtl="0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88122271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Content Placeholder 14">
            <a:extLst>
              <a:ext uri="{FF2B5EF4-FFF2-40B4-BE49-F238E27FC236}">
                <a16:creationId xmlns:a16="http://schemas.microsoft.com/office/drawing/2014/main" id="{BD0D7128-6130-EE47-90ED-D45A35B4385D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33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57000"/>
                    </a14:imgEffect>
                  </a14:imgLayer>
                </a14:imgProps>
              </a:ext>
            </a:extLst>
          </a:blip>
          <a:srcRect t="185" b="185"/>
          <a:stretch/>
        </p:blipFill>
        <p:spPr>
          <a:xfrm>
            <a:off x="-6228" y="3074"/>
            <a:ext cx="12192000" cy="6854926"/>
          </a:xfrm>
          <a:prstGeom prst="rect">
            <a:avLst/>
          </a:prstGeom>
        </p:spPr>
      </p:pic>
      <p:pic>
        <p:nvPicPr>
          <p:cNvPr id="6" name="Content Placeholder 14">
            <a:extLst>
              <a:ext uri="{FF2B5EF4-FFF2-40B4-BE49-F238E27FC236}">
                <a16:creationId xmlns:a16="http://schemas.microsoft.com/office/drawing/2014/main" id="{14AC0A97-7D79-3DBE-FB53-A9EBFD806E0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51" t="2692" r="49052" b="2173"/>
          <a:stretch/>
        </p:blipFill>
        <p:spPr>
          <a:xfrm>
            <a:off x="4459945" y="-6350"/>
            <a:ext cx="7732295" cy="6853863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694206CF-1482-CF6D-D783-1BB21E6F679A}"/>
              </a:ext>
            </a:extLst>
          </p:cNvPr>
          <p:cNvSpPr/>
          <p:nvPr/>
        </p:nvSpPr>
        <p:spPr>
          <a:xfrm>
            <a:off x="5698" y="0"/>
            <a:ext cx="6085171" cy="6858000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algn="ctr" rtl="0"/>
            <a:endParaRPr lang="en-GB" dirty="0"/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2C79405F-38DE-C05D-5E87-4D38F54C79B4}"/>
              </a:ext>
            </a:extLst>
          </p:cNvPr>
          <p:cNvCxnSpPr>
            <a:cxnSpLocks/>
          </p:cNvCxnSpPr>
          <p:nvPr/>
        </p:nvCxnSpPr>
        <p:spPr>
          <a:xfrm>
            <a:off x="-12590" y="3125038"/>
            <a:ext cx="4804046" cy="0"/>
          </a:xfrm>
          <a:prstGeom prst="line">
            <a:avLst/>
          </a:prstGeom>
          <a:ln w="25400">
            <a:gradFill>
              <a:gsLst>
                <a:gs pos="0">
                  <a:schemeClr val="accent4">
                    <a:lumMod val="50000"/>
                  </a:schemeClr>
                </a:gs>
                <a:gs pos="100000">
                  <a:schemeClr val="accent6"/>
                </a:gs>
              </a:gsLst>
              <a:lin ang="108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Oval 26">
            <a:extLst>
              <a:ext uri="{FF2B5EF4-FFF2-40B4-BE49-F238E27FC236}">
                <a16:creationId xmlns:a16="http://schemas.microsoft.com/office/drawing/2014/main" id="{7C904D88-E1BE-F1FA-D405-F55DA966DA84}"/>
              </a:ext>
            </a:extLst>
          </p:cNvPr>
          <p:cNvSpPr/>
          <p:nvPr/>
        </p:nvSpPr>
        <p:spPr>
          <a:xfrm>
            <a:off x="705405" y="1144246"/>
            <a:ext cx="126770" cy="126770"/>
          </a:xfrm>
          <a:prstGeom prst="ellipse">
            <a:avLst/>
          </a:prstGeom>
          <a:noFill/>
          <a:ln>
            <a:solidFill>
              <a:schemeClr val="accent4">
                <a:lumMod val="60000"/>
                <a:lumOff val="40000"/>
                <a:alpha val="49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algn="ctr" rtl="0"/>
            <a:endParaRPr lang="en-GB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1E83F98-B388-2594-BACB-E3DB652C97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06371" y="1562944"/>
            <a:ext cx="3767257" cy="1358678"/>
          </a:xfrm>
        </p:spPr>
        <p:txBody>
          <a:bodyPr rtlCol="0" anchor="b">
            <a:noAutofit/>
          </a:bodyPr>
          <a:lstStyle>
            <a:defPPr>
              <a:defRPr lang="en-GB"/>
            </a:defPPr>
          </a:lstStyle>
          <a:p>
            <a:pPr rtl="0"/>
            <a:r>
              <a:rPr lang="en-GB"/>
              <a:t>Click to edit title</a:t>
            </a:r>
          </a:p>
        </p:txBody>
      </p:sp>
      <p:sp>
        <p:nvSpPr>
          <p:cNvPr id="28" name="Text Placeholder 3">
            <a:extLst>
              <a:ext uri="{FF2B5EF4-FFF2-40B4-BE49-F238E27FC236}">
                <a16:creationId xmlns:a16="http://schemas.microsoft.com/office/drawing/2014/main" id="{04BA031E-69C2-025F-5A62-37A61D3D510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006371" y="3426703"/>
            <a:ext cx="3767257" cy="2616883"/>
          </a:xfrm>
        </p:spPr>
        <p:txBody>
          <a:bodyPr rtlCol="0">
            <a:noAutofit/>
          </a:bodyPr>
          <a:lstStyle>
            <a:lvl1pPr>
              <a:lnSpc>
                <a:spcPct val="100000"/>
              </a:lnSpc>
              <a:defRPr lang="en-GB" sz="1600">
                <a:solidFill>
                  <a:schemeClr val="bg1"/>
                </a:solidFill>
                <a:latin typeface="+mn-lt"/>
              </a:defRPr>
            </a:lvl1pPr>
          </a:lstStyle>
          <a:p>
            <a:pPr lvl="0" rtl="0"/>
            <a:r>
              <a:rPr lang="en-US"/>
              <a:t>Click to edit Master text styles</a:t>
            </a:r>
          </a:p>
        </p:txBody>
      </p:sp>
      <p:sp>
        <p:nvSpPr>
          <p:cNvPr id="16" name="Footer Placeholder 4">
            <a:extLst>
              <a:ext uri="{FF2B5EF4-FFF2-40B4-BE49-F238E27FC236}">
                <a16:creationId xmlns:a16="http://schemas.microsoft.com/office/drawing/2014/main" id="{BA6CCC38-0DC7-93AB-5678-4FB88CE97B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 rtlCol="0">
            <a:noAutofit/>
          </a:bodyPr>
          <a:lstStyle>
            <a:lvl1pPr algn="l">
              <a:defRPr lang="en-GB" sz="1200" spc="0">
                <a:solidFill>
                  <a:schemeClr val="bg1"/>
                </a:solidFill>
              </a:defRPr>
            </a:lvl1pPr>
          </a:lstStyle>
          <a:p>
            <a:pPr rtl="0"/>
            <a:r>
              <a:rPr lang="en-GB"/>
              <a:t>Scientific findings</a:t>
            </a:r>
          </a:p>
        </p:txBody>
      </p:sp>
      <p:sp>
        <p:nvSpPr>
          <p:cNvPr id="17" name="Slide Number Placeholder 5">
            <a:extLst>
              <a:ext uri="{FF2B5EF4-FFF2-40B4-BE49-F238E27FC236}">
                <a16:creationId xmlns:a16="http://schemas.microsoft.com/office/drawing/2014/main" id="{615ED02F-D1E1-9C00-BD42-A95D595EFB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 rtlCol="0">
            <a:noAutofit/>
          </a:bodyPr>
          <a:lstStyle>
            <a:lvl1pPr>
              <a:defRPr lang="en-GB" sz="1200">
                <a:solidFill>
                  <a:schemeClr val="bg1"/>
                </a:solidFill>
              </a:defRPr>
            </a:lvl1pPr>
          </a:lstStyle>
          <a:p>
            <a:pPr rtl="0"/>
            <a:fld id="{FE024F78-56A6-7740-B68D-8D4D026EDF3F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18" name="Graphic 12">
            <a:extLst>
              <a:ext uri="{FF2B5EF4-FFF2-40B4-BE49-F238E27FC236}">
                <a16:creationId xmlns:a16="http://schemas.microsoft.com/office/drawing/2014/main" id="{1D8F0816-C429-D32E-058B-33405874DFA7}"/>
              </a:ext>
            </a:extLst>
          </p:cNvPr>
          <p:cNvSpPr/>
          <p:nvPr/>
        </p:nvSpPr>
        <p:spPr>
          <a:xfrm>
            <a:off x="468157" y="1963496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rtl="0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3782607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1.jpg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C3EA418-19D1-0D4D-BE52-40A86E32FB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defPPr>
              <a:defRPr lang="en-GB"/>
            </a:defPPr>
          </a:lstStyle>
          <a:p>
            <a:pPr rtl="0"/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12BAE0C-5187-A64D-A481-E6924567035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defPPr>
              <a:defRPr lang="en-GB"/>
            </a:defPPr>
          </a:lstStyle>
          <a:p>
            <a:pPr lvl="0" rtl="0"/>
            <a:r>
              <a:rPr lang="en-US"/>
              <a:t>Click to edit Master text styles</a:t>
            </a:r>
          </a:p>
          <a:p>
            <a:pPr lvl="1" rtl="0"/>
            <a:r>
              <a:rPr lang="en-US"/>
              <a:t>Second level</a:t>
            </a:r>
          </a:p>
          <a:p>
            <a:pPr lvl="2" rtl="0"/>
            <a:r>
              <a:rPr lang="en-US"/>
              <a:t>Third level</a:t>
            </a:r>
          </a:p>
          <a:p>
            <a:pPr lvl="3" rtl="0"/>
            <a:r>
              <a:rPr lang="en-US"/>
              <a:t>Fourth level</a:t>
            </a:r>
          </a:p>
          <a:p>
            <a:pPr lvl="4" rtl="0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759C05-48F5-9346-8256-5B61C6990EC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lang="en-GB" sz="1200">
                <a:solidFill>
                  <a:schemeClr val="bg1"/>
                </a:solidFill>
                <a:latin typeface="+mj-lt"/>
                <a:cs typeface="Biome" panose="020B0503030204020804" pitchFamily="34" charset="0"/>
              </a:defRPr>
            </a:lvl1pPr>
          </a:lstStyle>
          <a:p>
            <a:pPr rtl="0"/>
            <a:endParaRPr lang="en-GB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4175D63-7351-9C4A-AEE0-10E27B3B645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 lang="en-GB" sz="1200">
                <a:solidFill>
                  <a:schemeClr val="bg1"/>
                </a:solidFill>
                <a:latin typeface="+mj-lt"/>
                <a:cs typeface="Biome" panose="020B0503030204020804" pitchFamily="34" charset="0"/>
              </a:defRPr>
            </a:lvl1pPr>
          </a:lstStyle>
          <a:p>
            <a:pPr rtl="0"/>
            <a:r>
              <a:rPr lang="en-GB"/>
              <a:t>Scientific findings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50889F-2BBA-5F45-95BC-BEA66881675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r">
              <a:defRPr lang="en-GB" sz="1200">
                <a:solidFill>
                  <a:schemeClr val="bg1"/>
                </a:solidFill>
                <a:latin typeface="+mj-lt"/>
                <a:cs typeface="Biome" panose="020B0503030204020804" pitchFamily="34" charset="0"/>
              </a:defRPr>
            </a:lvl1pPr>
          </a:lstStyle>
          <a:p>
            <a:pPr rtl="0"/>
            <a:fld id="{FE024F78-56A6-7740-B68D-8D4D026EDF3F}" type="slidenum">
              <a:rPr lang="en-GB" smtClean="0"/>
              <a:pPr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9556931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7" r:id="rId1"/>
    <p:sldLayoutId id="2147483661" r:id="rId2"/>
    <p:sldLayoutId id="2147483658" r:id="rId3"/>
    <p:sldLayoutId id="2147483664" r:id="rId4"/>
    <p:sldLayoutId id="2147483650" r:id="rId5"/>
    <p:sldLayoutId id="2147483666" r:id="rId6"/>
    <p:sldLayoutId id="2147483659" r:id="rId7"/>
    <p:sldLayoutId id="2147483660" r:id="rId8"/>
    <p:sldLayoutId id="2147483663" r:id="rId9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GB" sz="4400" kern="1200">
          <a:solidFill>
            <a:schemeClr val="bg1"/>
          </a:solidFill>
          <a:latin typeface="+mj-lt"/>
          <a:ea typeface="+mj-ea"/>
          <a:cs typeface="Biome" panose="020B0503030204020804" pitchFamily="34" charset="0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None/>
        <a:defRPr lang="en-GB" sz="2800" kern="1200">
          <a:solidFill>
            <a:schemeClr val="accent3"/>
          </a:solidFill>
          <a:latin typeface="+mj-lt"/>
          <a:ea typeface="+mn-ea"/>
          <a:cs typeface="Biome" panose="020B0503030204020804" pitchFamily="34" charset="0"/>
        </a:defRPr>
      </a:lvl1pPr>
      <a:lvl2pPr marL="800100" indent="-342900" algn="l" defTabSz="914400" rtl="0" eaLnBrk="1" latinLnBrk="0" hangingPunct="1">
        <a:lnSpc>
          <a:spcPct val="90000"/>
        </a:lnSpc>
        <a:spcBef>
          <a:spcPts val="500"/>
        </a:spcBef>
        <a:buClr>
          <a:schemeClr val="accent6"/>
        </a:buClr>
        <a:buFont typeface="Arial" panose="020B0604020202020204" pitchFamily="34" charset="0"/>
        <a:buChar char="•"/>
        <a:defRPr lang="en-GB" sz="2400" kern="1200">
          <a:solidFill>
            <a:schemeClr val="bg1"/>
          </a:solidFill>
          <a:latin typeface="+mn-lt"/>
          <a:ea typeface="+mn-ea"/>
          <a:cs typeface="+mn-cs"/>
        </a:defRPr>
      </a:lvl2pPr>
      <a:lvl3pPr marL="1257300" indent="-342900" algn="l" defTabSz="914400" rtl="0" eaLnBrk="1" latinLnBrk="0" hangingPunct="1">
        <a:lnSpc>
          <a:spcPct val="90000"/>
        </a:lnSpc>
        <a:spcBef>
          <a:spcPts val="500"/>
        </a:spcBef>
        <a:buClr>
          <a:schemeClr val="accent6"/>
        </a:buClr>
        <a:buFont typeface="Arial" panose="020B0604020202020204" pitchFamily="34" charset="0"/>
        <a:buChar char="•"/>
        <a:defRPr lang="en-GB" sz="2000" kern="1200">
          <a:solidFill>
            <a:schemeClr val="bg1"/>
          </a:solidFill>
          <a:latin typeface="+mn-lt"/>
          <a:ea typeface="+mn-ea"/>
          <a:cs typeface="+mn-cs"/>
        </a:defRPr>
      </a:lvl3pPr>
      <a:lvl4pPr marL="1657350" indent="-285750" algn="l" defTabSz="914400" rtl="0" eaLnBrk="1" latinLnBrk="0" hangingPunct="1">
        <a:lnSpc>
          <a:spcPct val="90000"/>
        </a:lnSpc>
        <a:spcBef>
          <a:spcPts val="500"/>
        </a:spcBef>
        <a:buClr>
          <a:schemeClr val="accent6"/>
        </a:buClr>
        <a:buFont typeface="Arial" panose="020B0604020202020204" pitchFamily="34" charset="0"/>
        <a:buChar char="•"/>
        <a:defRPr lang="en-GB" sz="1800" kern="1200">
          <a:solidFill>
            <a:schemeClr val="bg1"/>
          </a:solidFill>
          <a:latin typeface="+mn-lt"/>
          <a:ea typeface="+mn-ea"/>
          <a:cs typeface="+mn-cs"/>
        </a:defRPr>
      </a:lvl4pPr>
      <a:lvl5pPr marL="2114550" indent="-285750" algn="l" defTabSz="914400" rtl="0" eaLnBrk="1" latinLnBrk="0" hangingPunct="1">
        <a:lnSpc>
          <a:spcPct val="90000"/>
        </a:lnSpc>
        <a:spcBef>
          <a:spcPts val="500"/>
        </a:spcBef>
        <a:buClr>
          <a:schemeClr val="accent6"/>
        </a:buClr>
        <a:buFont typeface="Arial" panose="020B0604020202020204" pitchFamily="34" charset="0"/>
        <a:buChar char="•"/>
        <a:defRPr lang="en-GB" sz="1800" kern="1200">
          <a:solidFill>
            <a:schemeClr val="bg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en-GB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en-GB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en-GB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en-GB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GB"/>
      </a:defPPr>
      <a:lvl1pPr marL="0" algn="l" defTabSz="914400" rtl="0" eaLnBrk="1" latinLnBrk="0" hangingPunct="1">
        <a:defRPr lang="en-GB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lang="en-GB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lang="en-GB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lang="en-GB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lang="en-GB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lang="en-GB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lang="en-GB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lang="en-GB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lang="en-GB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3.xml"/><Relationship Id="rId1" Type="http://schemas.openxmlformats.org/officeDocument/2006/relationships/themeOverride" Target="../theme/themeOverride1.xml"/><Relationship Id="rId4" Type="http://schemas.openxmlformats.org/officeDocument/2006/relationships/image" Target="../media/image1.jp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7874EA-2F67-60CD-631F-5A787057F8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" y="2527164"/>
            <a:ext cx="12191998" cy="1323440"/>
          </a:xfrm>
        </p:spPr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 dirty="0" err="1"/>
              <a:t>.net</a:t>
            </a:r>
            <a:r>
              <a:rPr lang="en-GB" dirty="0"/>
              <a:t> boost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8DDCA66-AFF2-6563-D886-02501959F73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 dirty="0"/>
              <a:t>Kristian Ravndal</a:t>
            </a:r>
          </a:p>
        </p:txBody>
      </p:sp>
    </p:spTree>
    <p:extLst>
      <p:ext uri="{BB962C8B-B14F-4D97-AF65-F5344CB8AC3E}">
        <p14:creationId xmlns:p14="http://schemas.microsoft.com/office/powerpoint/2010/main" val="249803146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58ABCF-B0F6-3B9E-078F-2A8A22C56D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 dirty="0"/>
              <a:t>Agenda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AC76B71-3E57-E2F3-291A-39B418022AD7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marL="342900" indent="-342900" rtl="0">
              <a:buFont typeface="Arial" panose="020B0604020202020204" pitchFamily="34" charset="0"/>
              <a:buChar char="•"/>
            </a:pPr>
            <a:r>
              <a:rPr lang="en-GB" dirty="0"/>
              <a:t>Introductions</a:t>
            </a:r>
          </a:p>
          <a:p>
            <a:pPr marL="342900" indent="-342900" rtl="0">
              <a:buFont typeface="Arial" panose="020B0604020202020204" pitchFamily="34" charset="0"/>
              <a:buChar char="•"/>
            </a:pPr>
            <a:r>
              <a:rPr lang="en-GB" dirty="0"/>
              <a:t>About this course</a:t>
            </a:r>
          </a:p>
          <a:p>
            <a:pPr marL="342900" indent="-342900" rtl="0">
              <a:buFont typeface="Arial" panose="020B0604020202020204" pitchFamily="34" charset="0"/>
              <a:buChar char="•"/>
            </a:pPr>
            <a:r>
              <a:rPr lang="en-GB" dirty="0"/>
              <a:t>Rough list of contents day 1- 4</a:t>
            </a:r>
          </a:p>
          <a:p>
            <a:pPr rtl="0"/>
            <a:endParaRPr lang="en-GB" dirty="0"/>
          </a:p>
        </p:txBody>
      </p:sp>
      <p:sp>
        <p:nvSpPr>
          <p:cNvPr id="17" name="Footer Placeholder 16">
            <a:extLst>
              <a:ext uri="{FF2B5EF4-FFF2-40B4-BE49-F238E27FC236}">
                <a16:creationId xmlns:a16="http://schemas.microsoft.com/office/drawing/2014/main" id="{51D17EAA-BAAD-6B17-CF45-131271883A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nb-NO" dirty="0" err="1"/>
              <a:t>PwC</a:t>
            </a:r>
            <a:r>
              <a:rPr lang="nb-NO" dirty="0"/>
              <a:t> </a:t>
            </a:r>
            <a:r>
              <a:rPr lang="nb-NO" dirty="0" err="1"/>
              <a:t>.net</a:t>
            </a:r>
            <a:r>
              <a:rPr lang="nb-NO" dirty="0"/>
              <a:t> </a:t>
            </a:r>
            <a:r>
              <a:rPr lang="nb-NO" dirty="0" err="1"/>
              <a:t>boost</a:t>
            </a:r>
            <a:endParaRPr lang="en-GB" dirty="0"/>
          </a:p>
        </p:txBody>
      </p:sp>
      <p:sp>
        <p:nvSpPr>
          <p:cNvPr id="18" name="Slide Number Placeholder 17">
            <a:extLst>
              <a:ext uri="{FF2B5EF4-FFF2-40B4-BE49-F238E27FC236}">
                <a16:creationId xmlns:a16="http://schemas.microsoft.com/office/drawing/2014/main" id="{D496E54F-9038-30CB-FB21-11F164E02F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fld id="{FE024F78-56A6-7740-B68D-8D4D026EDF3F}" type="slidenum">
              <a:rPr lang="en-GB" smtClean="0"/>
              <a:pPr/>
              <a:t>2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24903131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58ABCF-B0F6-3B9E-078F-2A8A22C56D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 dirty="0"/>
              <a:t>Speaker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AC76B71-3E57-E2F3-291A-39B418022AD7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nb-NO" dirty="0"/>
              <a:t>Kristian Ravndal</a:t>
            </a:r>
          </a:p>
          <a:p>
            <a:pPr rtl="0"/>
            <a:r>
              <a:rPr lang="nb-NO" dirty="0"/>
              <a:t>Partner / Senior Consultant @ Aurum</a:t>
            </a:r>
            <a:endParaRPr lang="en-GB" dirty="0"/>
          </a:p>
        </p:txBody>
      </p:sp>
      <p:sp>
        <p:nvSpPr>
          <p:cNvPr id="17" name="Footer Placeholder 16">
            <a:extLst>
              <a:ext uri="{FF2B5EF4-FFF2-40B4-BE49-F238E27FC236}">
                <a16:creationId xmlns:a16="http://schemas.microsoft.com/office/drawing/2014/main" id="{51D17EAA-BAAD-6B17-CF45-131271883A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nb-NO" dirty="0" err="1"/>
              <a:t>PwC</a:t>
            </a:r>
            <a:r>
              <a:rPr lang="nb-NO" dirty="0"/>
              <a:t> </a:t>
            </a:r>
            <a:r>
              <a:rPr lang="nb-NO" dirty="0" err="1"/>
              <a:t>.net</a:t>
            </a:r>
            <a:r>
              <a:rPr lang="nb-NO" dirty="0"/>
              <a:t> </a:t>
            </a:r>
            <a:r>
              <a:rPr lang="nb-NO" dirty="0" err="1"/>
              <a:t>boost</a:t>
            </a:r>
            <a:endParaRPr lang="en-GB" dirty="0"/>
          </a:p>
        </p:txBody>
      </p:sp>
      <p:sp>
        <p:nvSpPr>
          <p:cNvPr id="18" name="Slide Number Placeholder 17">
            <a:extLst>
              <a:ext uri="{FF2B5EF4-FFF2-40B4-BE49-F238E27FC236}">
                <a16:creationId xmlns:a16="http://schemas.microsoft.com/office/drawing/2014/main" id="{D496E54F-9038-30CB-FB21-11F164E02F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fld id="{FE024F78-56A6-7740-B68D-8D4D026EDF3F}" type="slidenum">
              <a:rPr lang="en-GB" smtClean="0"/>
              <a:pPr rtl="0"/>
              <a:t>3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07026152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58ABCF-B0F6-3B9E-078F-2A8A22C56D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 dirty="0"/>
              <a:t>Participants</a:t>
            </a:r>
          </a:p>
        </p:txBody>
      </p:sp>
      <p:sp>
        <p:nvSpPr>
          <p:cNvPr id="17" name="Footer Placeholder 16">
            <a:extLst>
              <a:ext uri="{FF2B5EF4-FFF2-40B4-BE49-F238E27FC236}">
                <a16:creationId xmlns:a16="http://schemas.microsoft.com/office/drawing/2014/main" id="{51D17EAA-BAAD-6B17-CF45-131271883A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nb-NO" dirty="0" err="1"/>
              <a:t>PwC</a:t>
            </a:r>
            <a:r>
              <a:rPr lang="nb-NO" dirty="0"/>
              <a:t> </a:t>
            </a:r>
            <a:r>
              <a:rPr lang="nb-NO" dirty="0" err="1"/>
              <a:t>.net</a:t>
            </a:r>
            <a:r>
              <a:rPr lang="nb-NO" dirty="0"/>
              <a:t> </a:t>
            </a:r>
            <a:r>
              <a:rPr lang="nb-NO" dirty="0" err="1"/>
              <a:t>boost</a:t>
            </a:r>
            <a:endParaRPr lang="en-GB" dirty="0"/>
          </a:p>
        </p:txBody>
      </p:sp>
      <p:sp>
        <p:nvSpPr>
          <p:cNvPr id="18" name="Slide Number Placeholder 17">
            <a:extLst>
              <a:ext uri="{FF2B5EF4-FFF2-40B4-BE49-F238E27FC236}">
                <a16:creationId xmlns:a16="http://schemas.microsoft.com/office/drawing/2014/main" id="{D496E54F-9038-30CB-FB21-11F164E02F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fld id="{FE024F78-56A6-7740-B68D-8D4D026EDF3F}" type="slidenum">
              <a:rPr lang="en-GB" smtClean="0"/>
              <a:pPr rtl="0"/>
              <a:t>4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13558984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D2945C-94BA-AC11-295D-E4CACAC7E5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 dirty="0"/>
              <a:t>About!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7A615C6-5B0E-9C55-4354-0FE24FAB35EE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nb-NO" dirty="0"/>
              <a:t>This is not a </a:t>
            </a:r>
            <a:r>
              <a:rPr lang="en-US" dirty="0"/>
              <a:t>lecture</a:t>
            </a:r>
            <a:r>
              <a:rPr lang="nb-NO" dirty="0"/>
              <a:t>. This is a </a:t>
            </a:r>
            <a:r>
              <a:rPr lang="nb-NO" dirty="0" err="1"/>
              <a:t>boost</a:t>
            </a:r>
            <a:r>
              <a:rPr lang="nb-NO" dirty="0"/>
              <a:t> to </a:t>
            </a:r>
            <a:r>
              <a:rPr lang="nb-NO" dirty="0" err="1"/>
              <a:t>get</a:t>
            </a:r>
            <a:r>
              <a:rPr lang="nb-NO" dirty="0"/>
              <a:t> </a:t>
            </a:r>
            <a:r>
              <a:rPr lang="nb-NO" dirty="0" err="1"/>
              <a:t>you</a:t>
            </a:r>
            <a:r>
              <a:rPr lang="nb-NO" dirty="0"/>
              <a:t> </a:t>
            </a:r>
            <a:r>
              <a:rPr lang="nb-NO" dirty="0" err="1"/>
              <a:t>started</a:t>
            </a:r>
            <a:r>
              <a:rPr lang="nb-NO" dirty="0"/>
              <a:t> </a:t>
            </a:r>
            <a:r>
              <a:rPr lang="nb-NO" dirty="0" err="1"/>
              <a:t>with</a:t>
            </a:r>
            <a:r>
              <a:rPr lang="nb-NO" dirty="0"/>
              <a:t> </a:t>
            </a:r>
            <a:r>
              <a:rPr lang="nb-NO" dirty="0" err="1"/>
              <a:t>.net</a:t>
            </a:r>
            <a:r>
              <a:rPr lang="nb-NO" dirty="0"/>
              <a:t> in </a:t>
            </a:r>
            <a:r>
              <a:rPr lang="nb-NO" dirty="0" err="1"/>
              <a:t>PwC</a:t>
            </a:r>
            <a:endParaRPr lang="en-GB" dirty="0"/>
          </a:p>
        </p:txBody>
      </p:sp>
      <p:sp>
        <p:nvSpPr>
          <p:cNvPr id="28" name="Text Placeholder 27">
            <a:extLst>
              <a:ext uri="{FF2B5EF4-FFF2-40B4-BE49-F238E27FC236}">
                <a16:creationId xmlns:a16="http://schemas.microsoft.com/office/drawing/2014/main" id="{197F046A-7911-3E0E-7D88-A57CF0028A0A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nb-NO" dirty="0"/>
              <a:t>Presentations</a:t>
            </a:r>
            <a:endParaRPr lang="en-GB" dirty="0"/>
          </a:p>
        </p:txBody>
      </p:sp>
      <p:sp>
        <p:nvSpPr>
          <p:cNvPr id="30" name="Text Placeholder 29">
            <a:extLst>
              <a:ext uri="{FF2B5EF4-FFF2-40B4-BE49-F238E27FC236}">
                <a16:creationId xmlns:a16="http://schemas.microsoft.com/office/drawing/2014/main" id="{A63CC359-8A44-9313-ADA5-3E961D2CC84F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nb-NO" dirty="0"/>
              <a:t>Show and tell</a:t>
            </a:r>
            <a:endParaRPr lang="en-GB" dirty="0"/>
          </a:p>
        </p:txBody>
      </p:sp>
      <p:sp>
        <p:nvSpPr>
          <p:cNvPr id="32" name="Text Placeholder 31">
            <a:extLst>
              <a:ext uri="{FF2B5EF4-FFF2-40B4-BE49-F238E27FC236}">
                <a16:creationId xmlns:a16="http://schemas.microsoft.com/office/drawing/2014/main" id="{3DB2DABA-9EFA-FC6D-50D6-0493014B4A51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endParaRPr lang="en-GB" dirty="0"/>
          </a:p>
          <a:p>
            <a:pPr rtl="0"/>
            <a:r>
              <a:rPr lang="en-GB" dirty="0"/>
              <a:t>Assignments</a:t>
            </a:r>
          </a:p>
          <a:p>
            <a:pPr rtl="0"/>
            <a:endParaRPr lang="en-GB" dirty="0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DD2A3633-9718-8A40-B15C-581BB87316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nb-NO" dirty="0" err="1"/>
              <a:t>PwC</a:t>
            </a:r>
            <a:r>
              <a:rPr lang="nb-NO" dirty="0"/>
              <a:t> </a:t>
            </a:r>
            <a:r>
              <a:rPr lang="nb-NO" dirty="0" err="1"/>
              <a:t>.net</a:t>
            </a:r>
            <a:r>
              <a:rPr lang="nb-NO" dirty="0"/>
              <a:t> </a:t>
            </a:r>
            <a:r>
              <a:rPr lang="nb-NO" dirty="0" err="1"/>
              <a:t>boost</a:t>
            </a:r>
            <a:endParaRPr lang="en-GB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8F648E53-A674-2192-7737-52A353F09A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fld id="{FE024F78-56A6-7740-B68D-8D4D026EDF3F}" type="slidenum">
              <a:rPr lang="en-GB" smtClean="0"/>
              <a:pPr rtl="0"/>
              <a:t>5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98418226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3DE9D673-7BF2-01CB-1E4A-4D047DB8D364}"/>
              </a:ext>
            </a:extLst>
          </p:cNvPr>
          <p:cNvSpPr>
            <a:spLocks noGrp="1"/>
          </p:cNvSpPr>
          <p:nvPr>
            <p:ph sz="quarter" idx="25"/>
          </p:nvPr>
        </p:nvSpPr>
        <p:spPr>
          <a:noFill/>
        </p:spPr>
        <p:txBody>
          <a:bodyPr/>
          <a:lstStyle/>
          <a:p>
            <a:r>
              <a:rPr lang="en-GB" b="0" dirty="0">
                <a:solidFill>
                  <a:srgbClr val="6796E6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Intro</a:t>
            </a:r>
          </a:p>
          <a:p>
            <a:r>
              <a:rPr lang="en-GB" b="0" dirty="0">
                <a:solidFill>
                  <a:srgbClr val="6796E6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C#/.net overview</a:t>
            </a:r>
          </a:p>
          <a:p>
            <a:r>
              <a:rPr lang="en-GB" b="0" dirty="0">
                <a:solidFill>
                  <a:srgbClr val="6796E6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C# vs python</a:t>
            </a:r>
          </a:p>
          <a:p>
            <a:r>
              <a:rPr lang="en-GB" dirty="0">
                <a:solidFill>
                  <a:srgbClr val="6796E6"/>
                </a:solidFill>
                <a:latin typeface="Consolas" panose="020B0609020204030204" pitchFamily="49" charset="0"/>
              </a:rPr>
              <a:t>- </a:t>
            </a:r>
            <a:r>
              <a:rPr lang="en-GB" dirty="0">
                <a:solidFill>
                  <a:srgbClr val="D4D4D4"/>
                </a:solidFill>
                <a:latin typeface="Consolas" panose="020B0609020204030204" pitchFamily="49" charset="0"/>
              </a:rPr>
              <a:t>IDEs </a:t>
            </a:r>
            <a:endParaRPr lang="en-GB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GB" b="0" dirty="0">
                <a:solidFill>
                  <a:srgbClr val="6796E6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Type-system + class-system</a:t>
            </a:r>
          </a:p>
          <a:p>
            <a:r>
              <a:rPr lang="en-GB" b="0" dirty="0">
                <a:solidFill>
                  <a:srgbClr val="6796E6"/>
                </a:solidFill>
                <a:effectLst/>
                <a:latin typeface="Consolas" panose="020B0609020204030204" pitchFamily="49" charset="0"/>
              </a:rPr>
              <a:t>- </a:t>
            </a:r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cli + Hello World</a:t>
            </a:r>
          </a:p>
          <a:p>
            <a:r>
              <a:rPr lang="en-GB" b="0" dirty="0">
                <a:solidFill>
                  <a:srgbClr val="6796E6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Debugging</a:t>
            </a:r>
          </a:p>
          <a:p>
            <a:r>
              <a:rPr lang="en-GB" b="0" dirty="0">
                <a:solidFill>
                  <a:srgbClr val="6796E6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Exceptions</a:t>
            </a:r>
          </a:p>
          <a:p>
            <a:r>
              <a:rPr lang="en-GB" b="0" dirty="0">
                <a:solidFill>
                  <a:srgbClr val="6796E6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Assignments</a:t>
            </a:r>
          </a:p>
          <a:p>
            <a:endParaRPr lang="nb-NO" dirty="0"/>
          </a:p>
          <a:p>
            <a:endParaRPr lang="en-GB" dirty="0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D1DEB00A-2030-7241-16B2-C12E2800F6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nb-NO" b="1" dirty="0"/>
              <a:t>Day 1</a:t>
            </a:r>
            <a:endParaRPr lang="en-GB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3F815E7E-2D0E-28B3-AD37-FA56078C38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nb-NO" dirty="0" err="1"/>
              <a:t>PwC</a:t>
            </a:r>
            <a:r>
              <a:rPr lang="nb-NO" dirty="0"/>
              <a:t> </a:t>
            </a:r>
            <a:r>
              <a:rPr lang="nb-NO" dirty="0" err="1"/>
              <a:t>.net</a:t>
            </a:r>
            <a:r>
              <a:rPr lang="nb-NO" dirty="0"/>
              <a:t> </a:t>
            </a:r>
            <a:r>
              <a:rPr lang="nb-NO" dirty="0" err="1"/>
              <a:t>boost</a:t>
            </a:r>
            <a:endParaRPr lang="en-GB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53640CD6-1CBD-4FBE-258B-28D1D8091A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fld id="{FE024F78-56A6-7740-B68D-8D4D026EDF3F}" type="slidenum">
              <a:rPr lang="en-GB" smtClean="0"/>
              <a:pPr rtl="0"/>
              <a:t>6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25063437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3DE9D673-7BF2-01CB-1E4A-4D047DB8D364}"/>
              </a:ext>
            </a:extLst>
          </p:cNvPr>
          <p:cNvSpPr>
            <a:spLocks noGrp="1"/>
          </p:cNvSpPr>
          <p:nvPr>
            <p:ph sz="quarter" idx="25"/>
          </p:nvPr>
        </p:nvSpPr>
        <p:spPr>
          <a:noFill/>
        </p:spPr>
        <p:txBody>
          <a:bodyPr/>
          <a:lstStyle/>
          <a:p>
            <a:r>
              <a:rPr lang="en-GB" b="0" dirty="0">
                <a:solidFill>
                  <a:srgbClr val="6796E6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Creating an app</a:t>
            </a:r>
          </a:p>
          <a:p>
            <a:r>
              <a:rPr lang="en-GB" b="0" dirty="0">
                <a:solidFill>
                  <a:srgbClr val="6796E6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Configuring</a:t>
            </a:r>
          </a:p>
          <a:p>
            <a:r>
              <a:rPr lang="en-GB" b="0" dirty="0">
                <a:solidFill>
                  <a:srgbClr val="6796E6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HttpClient</a:t>
            </a:r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/ Logging / </a:t>
            </a:r>
            <a:r>
              <a:rPr lang="en-GB" dirty="0">
                <a:solidFill>
                  <a:srgbClr val="D4D4D4"/>
                </a:solidFill>
                <a:latin typeface="Consolas" panose="020B0609020204030204" pitchFamily="49" charset="0"/>
              </a:rPr>
              <a:t>IoC / Extensions</a:t>
            </a:r>
          </a:p>
          <a:p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- </a:t>
            </a:r>
            <a:r>
              <a:rPr lang="en-GB" dirty="0">
                <a:solidFill>
                  <a:srgbClr val="D4D4D4"/>
                </a:solidFill>
                <a:latin typeface="Consolas" panose="020B0609020204030204" pitchFamily="49" charset="0"/>
              </a:rPr>
              <a:t>MVC</a:t>
            </a:r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vs “minimal </a:t>
            </a:r>
            <a:r>
              <a:rPr lang="en-GB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api</a:t>
            </a:r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”</a:t>
            </a:r>
          </a:p>
          <a:p>
            <a:r>
              <a:rPr lang="en-GB" b="0" dirty="0">
                <a:solidFill>
                  <a:srgbClr val="6796E6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Unit testing</a:t>
            </a:r>
          </a:p>
          <a:p>
            <a:r>
              <a:rPr lang="en-GB" b="0" dirty="0">
                <a:solidFill>
                  <a:srgbClr val="6796E6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Show and tell: Credential Store </a:t>
            </a:r>
          </a:p>
          <a:p>
            <a:r>
              <a:rPr lang="en-GB" b="0" dirty="0">
                <a:solidFill>
                  <a:srgbClr val="6796E6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Assignments</a:t>
            </a:r>
          </a:p>
          <a:p>
            <a:endParaRPr lang="nb-NO" dirty="0"/>
          </a:p>
          <a:p>
            <a:endParaRPr lang="en-GB" dirty="0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D1DEB00A-2030-7241-16B2-C12E2800F6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nb-NO" b="1" dirty="0"/>
              <a:t>Day 2</a:t>
            </a:r>
            <a:endParaRPr lang="en-GB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3F815E7E-2D0E-28B3-AD37-FA56078C38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nb-NO" dirty="0" err="1"/>
              <a:t>PwC</a:t>
            </a:r>
            <a:r>
              <a:rPr lang="nb-NO" dirty="0"/>
              <a:t> </a:t>
            </a:r>
            <a:r>
              <a:rPr lang="nb-NO" dirty="0" err="1"/>
              <a:t>.net</a:t>
            </a:r>
            <a:r>
              <a:rPr lang="nb-NO" dirty="0"/>
              <a:t> </a:t>
            </a:r>
            <a:r>
              <a:rPr lang="nb-NO" dirty="0" err="1"/>
              <a:t>boost</a:t>
            </a:r>
            <a:endParaRPr lang="en-GB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53640CD6-1CBD-4FBE-258B-28D1D8091A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fld id="{FE024F78-56A6-7740-B68D-8D4D026EDF3F}" type="slidenum">
              <a:rPr lang="en-GB" smtClean="0"/>
              <a:pPr rtl="0"/>
              <a:t>7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6038922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3DE9D673-7BF2-01CB-1E4A-4D047DB8D364}"/>
              </a:ext>
            </a:extLst>
          </p:cNvPr>
          <p:cNvSpPr>
            <a:spLocks noGrp="1"/>
          </p:cNvSpPr>
          <p:nvPr>
            <p:ph sz="quarter" idx="25"/>
          </p:nvPr>
        </p:nvSpPr>
        <p:spPr>
          <a:xfrm>
            <a:off x="845541" y="1693821"/>
            <a:ext cx="10493300" cy="5174811"/>
          </a:xfrm>
          <a:noFill/>
        </p:spPr>
        <p:txBody>
          <a:bodyPr/>
          <a:lstStyle/>
          <a:p>
            <a:r>
              <a:rPr lang="en-GB" b="0" dirty="0">
                <a:solidFill>
                  <a:srgbClr val="6796E6"/>
                </a:solidFill>
                <a:effectLst/>
                <a:latin typeface="Consolas" panose="020B0609020204030204" pitchFamily="49" charset="0"/>
              </a:rPr>
              <a:t>- </a:t>
            </a:r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More </a:t>
            </a:r>
            <a:r>
              <a:rPr lang="en-GB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.net</a:t>
            </a:r>
            <a:endParaRPr lang="en-GB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GB" b="0" dirty="0">
                <a:solidFill>
                  <a:srgbClr val="6796E6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Azure services</a:t>
            </a:r>
          </a:p>
          <a:p>
            <a:r>
              <a:rPr lang="en-GB" b="0" dirty="0">
                <a:solidFill>
                  <a:srgbClr val="6796E6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Show and tell: Quest</a:t>
            </a:r>
          </a:p>
          <a:p>
            <a:r>
              <a:rPr lang="en-GB" b="0" dirty="0">
                <a:solidFill>
                  <a:srgbClr val="6796E6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Assignments</a:t>
            </a:r>
          </a:p>
          <a:p>
            <a:b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endParaRPr lang="en-GB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endParaRPr lang="nb-NO" dirty="0"/>
          </a:p>
          <a:p>
            <a:endParaRPr lang="en-GB" dirty="0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D1DEB00A-2030-7241-16B2-C12E2800F6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nb-NO" b="1" dirty="0"/>
              <a:t>Day 3</a:t>
            </a:r>
            <a:endParaRPr lang="en-GB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3F815E7E-2D0E-28B3-AD37-FA56078C38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nb-NO" dirty="0" err="1"/>
              <a:t>PwC</a:t>
            </a:r>
            <a:r>
              <a:rPr lang="nb-NO" dirty="0"/>
              <a:t> </a:t>
            </a:r>
            <a:r>
              <a:rPr lang="nb-NO" dirty="0" err="1"/>
              <a:t>.net</a:t>
            </a:r>
            <a:r>
              <a:rPr lang="nb-NO" dirty="0"/>
              <a:t> </a:t>
            </a:r>
            <a:r>
              <a:rPr lang="nb-NO" dirty="0" err="1"/>
              <a:t>boost</a:t>
            </a:r>
            <a:endParaRPr lang="en-GB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53640CD6-1CBD-4FBE-258B-28D1D8091A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fld id="{FE024F78-56A6-7740-B68D-8D4D026EDF3F}" type="slidenum">
              <a:rPr lang="en-GB" smtClean="0"/>
              <a:pPr rtl="0"/>
              <a:t>8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0252259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3DE9D673-7BF2-01CB-1E4A-4D047DB8D364}"/>
              </a:ext>
            </a:extLst>
          </p:cNvPr>
          <p:cNvSpPr>
            <a:spLocks noGrp="1"/>
          </p:cNvSpPr>
          <p:nvPr>
            <p:ph sz="quarter" idx="25"/>
          </p:nvPr>
        </p:nvSpPr>
        <p:spPr>
          <a:noFill/>
        </p:spPr>
        <p:txBody>
          <a:bodyPr/>
          <a:lstStyle/>
          <a:p>
            <a:r>
              <a:rPr lang="en-GB" b="0" dirty="0">
                <a:solidFill>
                  <a:srgbClr val="6796E6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Entity Framework</a:t>
            </a:r>
          </a:p>
          <a:p>
            <a:r>
              <a:rPr lang="en-GB" b="0" dirty="0">
                <a:solidFill>
                  <a:srgbClr val="6796E6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Show and tell: </a:t>
            </a:r>
            <a:r>
              <a:rPr lang="en-GB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TrustD</a:t>
            </a:r>
            <a:endParaRPr lang="en-GB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GB" b="0" dirty="0">
                <a:solidFill>
                  <a:srgbClr val="6796E6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Build and deploy in PwC</a:t>
            </a:r>
          </a:p>
          <a:p>
            <a:r>
              <a:rPr lang="en-GB" b="0" dirty="0">
                <a:solidFill>
                  <a:srgbClr val="6796E6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Deep dive!</a:t>
            </a:r>
          </a:p>
          <a:p>
            <a:endParaRPr lang="en-GB" dirty="0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D1DEB00A-2030-7241-16B2-C12E2800F6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nb-NO" b="1" dirty="0"/>
              <a:t>Day 4</a:t>
            </a:r>
            <a:endParaRPr lang="en-GB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3F815E7E-2D0E-28B3-AD37-FA56078C38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nb-NO" dirty="0" err="1"/>
              <a:t>PwC</a:t>
            </a:r>
            <a:r>
              <a:rPr lang="nb-NO" dirty="0"/>
              <a:t> </a:t>
            </a:r>
            <a:r>
              <a:rPr lang="nb-NO" dirty="0" err="1"/>
              <a:t>.net</a:t>
            </a:r>
            <a:r>
              <a:rPr lang="nb-NO" dirty="0"/>
              <a:t> </a:t>
            </a:r>
            <a:r>
              <a:rPr lang="nb-NO" dirty="0" err="1"/>
              <a:t>boost</a:t>
            </a:r>
            <a:endParaRPr lang="en-GB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53640CD6-1CBD-4FBE-258B-28D1D8091A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fld id="{FE024F78-56A6-7740-B68D-8D4D026EDF3F}" type="slidenum">
              <a:rPr lang="en-GB" smtClean="0"/>
              <a:pPr rtl="0"/>
              <a:t>9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39937589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17">
      <a:dk1>
        <a:srgbClr val="000000"/>
      </a:dk1>
      <a:lt1>
        <a:srgbClr val="FFFFFF"/>
      </a:lt1>
      <a:dk2>
        <a:srgbClr val="FC4EFB"/>
      </a:dk2>
      <a:lt2>
        <a:srgbClr val="E7E6E6"/>
      </a:lt2>
      <a:accent1>
        <a:srgbClr val="FAF24C"/>
      </a:accent1>
      <a:accent2>
        <a:srgbClr val="5EFCAC"/>
      </a:accent2>
      <a:accent3>
        <a:srgbClr val="73EBF9"/>
      </a:accent3>
      <a:accent4>
        <a:srgbClr val="316CFC"/>
      </a:accent4>
      <a:accent5>
        <a:srgbClr val="B059FD"/>
      </a:accent5>
      <a:accent6>
        <a:srgbClr val="9405FC"/>
      </a:accent6>
      <a:hlink>
        <a:srgbClr val="FFFFFF"/>
      </a:hlink>
      <a:folHlink>
        <a:srgbClr val="FFFFFF"/>
      </a:folHlink>
    </a:clrScheme>
    <a:fontScheme name="Custom 15">
      <a:majorFont>
        <a:latin typeface="Biome"/>
        <a:ea typeface=""/>
        <a:cs typeface=""/>
      </a:majorFont>
      <a:minorFont>
        <a:latin typeface="Arial Nov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66774621_TF11936837_Win32" id="{6FE25588-2BEE-489B-94A5-B1411D9D03CB}" vid="{0FF049F1-5D48-447F-9C87-2D2E007BA3B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Custom 17">
    <a:dk1>
      <a:srgbClr val="000000"/>
    </a:dk1>
    <a:lt1>
      <a:srgbClr val="FFFFFF"/>
    </a:lt1>
    <a:dk2>
      <a:srgbClr val="FC4EFB"/>
    </a:dk2>
    <a:lt2>
      <a:srgbClr val="E7E6E6"/>
    </a:lt2>
    <a:accent1>
      <a:srgbClr val="FAF24C"/>
    </a:accent1>
    <a:accent2>
      <a:srgbClr val="5EFCAC"/>
    </a:accent2>
    <a:accent3>
      <a:srgbClr val="73EBF9"/>
    </a:accent3>
    <a:accent4>
      <a:srgbClr val="316CFC"/>
    </a:accent4>
    <a:accent5>
      <a:srgbClr val="B059FD"/>
    </a:accent5>
    <a:accent6>
      <a:srgbClr val="9405FC"/>
    </a:accent6>
    <a:hlink>
      <a:srgbClr val="FFFFFF"/>
    </a:hlink>
    <a:folHlink>
      <a:srgbClr val="FFFFFF"/>
    </a:folHlink>
  </a:clrScheme>
</a:themeOverrid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4" ma:contentTypeDescription="Create a new document." ma:contentTypeScope="" ma:versionID="2d714a3296df14eba7a100bb665443ca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49549bf45bfbbfb6cffed527380e77e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D9DD645B-D823-4D85-A8AC-AFAC8212B2F5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C86D7367-F508-4F80-B02C-79260B726607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3.xml><?xml version="1.0" encoding="utf-8"?>
<ds:datastoreItem xmlns:ds="http://schemas.openxmlformats.org/officeDocument/2006/customXml" ds:itemID="{4C44BFB8-0B48-48D5-A0BA-9317960E8F6C}">
  <ds:schemaRefs>
    <ds:schemaRef ds:uri="http://schemas.microsoft.com/sharepoint/v3/contenttype/forms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91</TotalTime>
  <Words>207</Words>
  <Application>Microsoft Office PowerPoint</Application>
  <PresentationFormat>Widescreen</PresentationFormat>
  <Paragraphs>70</Paragraphs>
  <Slides>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7" baseType="lpstr">
      <vt:lpstr>Arial</vt:lpstr>
      <vt:lpstr>Arial Nova</vt:lpstr>
      <vt:lpstr>Biome</vt:lpstr>
      <vt:lpstr>Biome Light</vt:lpstr>
      <vt:lpstr>Calibri</vt:lpstr>
      <vt:lpstr>Consolas</vt:lpstr>
      <vt:lpstr>Segoe UI</vt:lpstr>
      <vt:lpstr>Office Theme</vt:lpstr>
      <vt:lpstr>.net boost</vt:lpstr>
      <vt:lpstr>Agenda</vt:lpstr>
      <vt:lpstr>Speaker</vt:lpstr>
      <vt:lpstr>Participants</vt:lpstr>
      <vt:lpstr>About!</vt:lpstr>
      <vt:lpstr>Day 1</vt:lpstr>
      <vt:lpstr>Day 2</vt:lpstr>
      <vt:lpstr>Day 3</vt:lpstr>
      <vt:lpstr>Day 4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.net boost</dc:title>
  <dc:creator>Kristian Ravndal</dc:creator>
  <cp:lastModifiedBy>Kristian Ravndal</cp:lastModifiedBy>
  <cp:revision>2</cp:revision>
  <dcterms:created xsi:type="dcterms:W3CDTF">2023-11-26T23:53:29Z</dcterms:created>
  <dcterms:modified xsi:type="dcterms:W3CDTF">2023-11-27T08:16:02Z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

<file path=docProps/thumbnail.jpeg>
</file>